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8" r:id="rId3"/>
    <p:sldId id="265" r:id="rId4"/>
    <p:sldId id="258" r:id="rId5"/>
    <p:sldId id="259" r:id="rId6"/>
    <p:sldId id="261" r:id="rId7"/>
    <p:sldId id="264" r:id="rId8"/>
    <p:sldId id="262" r:id="rId9"/>
    <p:sldId id="260" r:id="rId10"/>
    <p:sldId id="263" r:id="rId11"/>
    <p:sldId id="269" r:id="rId12"/>
    <p:sldId id="25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3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2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6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3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02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9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4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7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7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6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11/21/18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4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9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0" y="1378058"/>
            <a:ext cx="8689976" cy="2509213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Как себя вести в критической 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3375180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utterstock_71234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26274">
            <a:off x="843968" y="1881748"/>
            <a:ext cx="5177337" cy="378154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" name="Picture 11" descr="picture-390h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4054">
            <a:off x="5896605" y="2267431"/>
            <a:ext cx="5403802" cy="4007107"/>
          </a:xfrm>
          <a:prstGeom prst="round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68215" y="293077"/>
            <a:ext cx="10374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Умей твердо сказать -  НЕТ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2" y="164123"/>
            <a:ext cx="11769970" cy="642424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9250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6867" y="316523"/>
            <a:ext cx="1064621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Что </a:t>
            </a: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чувствует человек </a:t>
            </a:r>
          </a:p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критической </a:t>
            </a:r>
          </a:p>
          <a:p>
            <a:pPr algn="ctr"/>
            <a:r>
              <a:rPr lang="ru-RU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ситуации?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6270" y="2136903"/>
            <a:ext cx="2358562" cy="954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страх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33448" y="2687019"/>
            <a:ext cx="404446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опасность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78870" y="1984593"/>
            <a:ext cx="263940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слезы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6802" y="3920126"/>
            <a:ext cx="2759160" cy="923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боль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1707" y="3740067"/>
            <a:ext cx="553758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неуверенность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2294" y="4979659"/>
            <a:ext cx="282084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обида</a:t>
            </a:r>
          </a:p>
        </p:txBody>
      </p:sp>
    </p:spTree>
    <p:extLst>
      <p:ext uri="{BB962C8B-B14F-4D97-AF65-F5344CB8AC3E}">
        <p14:creationId xmlns:p14="http://schemas.microsoft.com/office/powerpoint/2010/main" val="30165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6124" y="2967335"/>
            <a:ext cx="104779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9508" y="2157046"/>
            <a:ext cx="84054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критическая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итуация ???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вол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292" y="543536"/>
            <a:ext cx="4747846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0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4003" y="360990"/>
            <a:ext cx="464343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sestr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0715" y="3940908"/>
            <a:ext cx="433448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FirePhotograp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554" y="774211"/>
            <a:ext cx="4958861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4552463985127427aac84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6123" y="867507"/>
            <a:ext cx="4349262" cy="474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742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1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354" y="645257"/>
            <a:ext cx="463061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185" y="703385"/>
            <a:ext cx="5087813" cy="35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5859b3fc-4ecc-0823-db0d-3bea6f4ad01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785" y="715108"/>
            <a:ext cx="3880338" cy="4935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7" descr="grabitel1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0831" y="692150"/>
            <a:ext cx="4021015" cy="4923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igabaza.ru/images/38/75357/c9409a4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871">
            <a:off x="1219200" y="1160585"/>
            <a:ext cx="5404338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gigabaza.ru/images/38/75357/b89bc8d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044">
            <a:off x="7052564" y="1221245"/>
            <a:ext cx="4225550" cy="4745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880" y="598331"/>
            <a:ext cx="3692770" cy="56323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Не пускайте дядю в дом,</a:t>
            </a:r>
          </a:p>
          <a:p>
            <a:pPr algn="ctr"/>
            <a:r>
              <a:rPr lang="ru-RU" b="1" dirty="0"/>
              <a:t>Если дядя не знаком!</a:t>
            </a:r>
          </a:p>
          <a:p>
            <a:pPr algn="ctr"/>
            <a:r>
              <a:rPr lang="ru-RU" b="1" dirty="0"/>
              <a:t>И не открывайте тете,</a:t>
            </a:r>
          </a:p>
          <a:p>
            <a:pPr algn="ctr"/>
            <a:r>
              <a:rPr lang="ru-RU" b="1" dirty="0"/>
              <a:t>Если мама на работе,</a:t>
            </a:r>
          </a:p>
          <a:p>
            <a:pPr algn="ctr"/>
            <a:r>
              <a:rPr lang="ru-RU" b="1" dirty="0"/>
              <a:t>Ведь преступник он хитер,</a:t>
            </a:r>
          </a:p>
          <a:p>
            <a:pPr algn="ctr"/>
            <a:r>
              <a:rPr lang="ru-RU" b="1" dirty="0"/>
              <a:t>Притвориться, что</a:t>
            </a:r>
          </a:p>
          <a:p>
            <a:pPr algn="ctr"/>
            <a:r>
              <a:rPr lang="ru-RU" b="1" dirty="0"/>
              <a:t>Или даже скажет он, </a:t>
            </a:r>
          </a:p>
          <a:p>
            <a:pPr algn="ctr"/>
            <a:r>
              <a:rPr lang="ru-RU" b="1" dirty="0"/>
              <a:t>Что пришел к вам</a:t>
            </a:r>
          </a:p>
          <a:p>
            <a:pPr algn="ctr"/>
            <a:r>
              <a:rPr lang="ru-RU" b="1" dirty="0"/>
              <a:t>Он покажет вам пакет</a:t>
            </a:r>
          </a:p>
          <a:p>
            <a:pPr algn="ctr"/>
            <a:r>
              <a:rPr lang="ru-RU" b="1" dirty="0"/>
              <a:t>А под мышкой </a:t>
            </a:r>
          </a:p>
          <a:p>
            <a:pPr algn="ctr"/>
            <a:r>
              <a:rPr lang="ru-RU" b="1" dirty="0"/>
              <a:t>Или он надел халат,</a:t>
            </a:r>
          </a:p>
          <a:p>
            <a:pPr algn="ctr"/>
            <a:r>
              <a:rPr lang="ru-RU" b="1" dirty="0"/>
              <a:t>А под ним штук пять </a:t>
            </a:r>
          </a:p>
          <a:p>
            <a:pPr algn="ctr"/>
            <a:r>
              <a:rPr lang="ru-RU" b="1" dirty="0"/>
              <a:t>А за ним спешит</a:t>
            </a:r>
            <a:r>
              <a:rPr lang="en-US" b="1" dirty="0"/>
              <a:t> «</a:t>
            </a:r>
            <a:r>
              <a:rPr lang="ru-RU" b="1" dirty="0"/>
              <a:t>старушка</a:t>
            </a:r>
            <a:r>
              <a:rPr lang="en-US" b="1" dirty="0"/>
              <a:t>»</a:t>
            </a:r>
            <a:r>
              <a:rPr lang="ru-RU" b="1" dirty="0"/>
              <a:t>,</a:t>
            </a:r>
          </a:p>
          <a:p>
            <a:pPr algn="ctr"/>
            <a:r>
              <a:rPr lang="ru-RU" b="1" dirty="0"/>
              <a:t>У нее в авоське </a:t>
            </a:r>
          </a:p>
          <a:p>
            <a:pPr algn="ctr"/>
            <a:r>
              <a:rPr lang="ru-RU" b="1" dirty="0"/>
              <a:t>В жизни всякое бывает</a:t>
            </a:r>
          </a:p>
          <a:p>
            <a:pPr algn="ctr"/>
            <a:r>
              <a:rPr lang="ru-RU" b="1" dirty="0"/>
              <a:t>С тем кто двери </a:t>
            </a:r>
          </a:p>
          <a:p>
            <a:pPr algn="ctr"/>
            <a:r>
              <a:rPr lang="ru-RU" b="1" dirty="0"/>
              <a:t>Чтоб тебя не обокрали,</a:t>
            </a:r>
          </a:p>
          <a:p>
            <a:pPr algn="ctr"/>
            <a:r>
              <a:rPr lang="ru-RU" b="1" dirty="0"/>
              <a:t>Не схватили, не украли,</a:t>
            </a:r>
          </a:p>
          <a:p>
            <a:pPr algn="ctr"/>
            <a:r>
              <a:rPr lang="ru-RU" b="1" dirty="0"/>
              <a:t>Незнакомцам ты не верь</a:t>
            </a:r>
          </a:p>
          <a:p>
            <a:pPr algn="ctr"/>
            <a:r>
              <a:rPr lang="ru-RU" b="1" dirty="0"/>
              <a:t>Закрывай покрепче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99897" y="2192216"/>
            <a:ext cx="12915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монтер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2343" y="2989943"/>
            <a:ext cx="18723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пистолет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526971"/>
            <a:ext cx="16546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гранат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72054" y="4142992"/>
            <a:ext cx="13163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пушка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7829" y="4688114"/>
            <a:ext cx="2098185" cy="529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открывает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18877" y="5623449"/>
            <a:ext cx="2275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дверь</a:t>
            </a:r>
          </a:p>
        </p:txBody>
      </p:sp>
      <p:pic>
        <p:nvPicPr>
          <p:cNvPr id="9" name="Рисунок 8" descr="9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616" y="498232"/>
            <a:ext cx="2063261" cy="296743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Рисунок 9" descr="94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3047999"/>
            <a:ext cx="2051538" cy="295421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75468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615" y="1090244"/>
            <a:ext cx="9988062" cy="54512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0308" y="375138"/>
            <a:ext cx="106211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поведения в общественном транспорте</a:t>
            </a:r>
          </a:p>
        </p:txBody>
      </p:sp>
    </p:spTree>
    <p:extLst>
      <p:ext uri="{BB962C8B-B14F-4D97-AF65-F5344CB8AC3E}">
        <p14:creationId xmlns:p14="http://schemas.microsoft.com/office/powerpoint/2010/main" val="2605632190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{125CCF29-8F46-864D-A566-07D4B561968F}tf10001120</Template>
  <TotalTime>91</TotalTime>
  <Words>136</Words>
  <Application>Microsoft Macintosh PowerPoint</Application>
  <PresentationFormat>Широкоэкранный</PresentationFormat>
  <Paragraphs>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Corbel</vt:lpstr>
      <vt:lpstr>Gill Sans MT</vt:lpstr>
      <vt:lpstr>Посылка</vt:lpstr>
      <vt:lpstr>Как себя вести в критической 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себя вести в критической  ситуации</dc:title>
  <dc:creator>Win7</dc:creator>
  <cp:lastModifiedBy>Microsoft Office User</cp:lastModifiedBy>
  <cp:revision>16</cp:revision>
  <dcterms:created xsi:type="dcterms:W3CDTF">2016-09-27T15:44:28Z</dcterms:created>
  <dcterms:modified xsi:type="dcterms:W3CDTF">2018-11-21T11:31:16Z</dcterms:modified>
</cp:coreProperties>
</file>