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42B"/>
    <a:srgbClr val="3C3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1EC3A-635D-44FA-B6D9-50E223923EB2}" v="37" dt="2020-12-13T18:40:16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io Viva" userId="e1eddeb48a940f9e" providerId="Windows Live" clId="Web-{EEF1EC3A-635D-44FA-B6D9-50E223923EB2}"/>
    <pc:docChg chg="modSld">
      <pc:chgData name="Vanessio Viva" userId="e1eddeb48a940f9e" providerId="Windows Live" clId="Web-{EEF1EC3A-635D-44FA-B6D9-50E223923EB2}" dt="2020-12-13T18:40:16.279" v="34" actId="20577"/>
      <pc:docMkLst>
        <pc:docMk/>
      </pc:docMkLst>
      <pc:sldChg chg="modSp">
        <pc:chgData name="Vanessio Viva" userId="e1eddeb48a940f9e" providerId="Windows Live" clId="Web-{EEF1EC3A-635D-44FA-B6D9-50E223923EB2}" dt="2020-12-13T18:36:51.057" v="14" actId="20577"/>
        <pc:sldMkLst>
          <pc:docMk/>
          <pc:sldMk cId="266239801" sldId="256"/>
        </pc:sldMkLst>
        <pc:spChg chg="mod">
          <ac:chgData name="Vanessio Viva" userId="e1eddeb48a940f9e" providerId="Windows Live" clId="Web-{EEF1EC3A-635D-44FA-B6D9-50E223923EB2}" dt="2020-12-13T18:36:51.057" v="14" actId="20577"/>
          <ac:spMkLst>
            <pc:docMk/>
            <pc:sldMk cId="266239801" sldId="256"/>
            <ac:spMk id="17" creationId="{00000000-0000-0000-0000-000000000000}"/>
          </ac:spMkLst>
        </pc:spChg>
      </pc:sldChg>
      <pc:sldChg chg="modSp">
        <pc:chgData name="Vanessio Viva" userId="e1eddeb48a940f9e" providerId="Windows Live" clId="Web-{EEF1EC3A-635D-44FA-B6D9-50E223923EB2}" dt="2020-12-13T18:40:15.607" v="32" actId="20577"/>
        <pc:sldMkLst>
          <pc:docMk/>
          <pc:sldMk cId="2895486746" sldId="257"/>
        </pc:sldMkLst>
        <pc:spChg chg="mod">
          <ac:chgData name="Vanessio Viva" userId="e1eddeb48a940f9e" providerId="Windows Live" clId="Web-{EEF1EC3A-635D-44FA-B6D9-50E223923EB2}" dt="2020-12-13T18:40:15.607" v="32" actId="20577"/>
          <ac:spMkLst>
            <pc:docMk/>
            <pc:sldMk cId="2895486746" sldId="257"/>
            <ac:spMk id="5" creationId="{00000000-0000-0000-0000-000000000000}"/>
          </ac:spMkLst>
        </pc:spChg>
      </pc:sldChg>
      <pc:sldChg chg="modSp">
        <pc:chgData name="Vanessio Viva" userId="e1eddeb48a940f9e" providerId="Windows Live" clId="Web-{EEF1EC3A-635D-44FA-B6D9-50E223923EB2}" dt="2020-12-13T18:36:16.838" v="1"/>
        <pc:sldMkLst>
          <pc:docMk/>
          <pc:sldMk cId="533090694" sldId="259"/>
        </pc:sldMkLst>
        <pc:spChg chg="mod">
          <ac:chgData name="Vanessio Viva" userId="e1eddeb48a940f9e" providerId="Windows Live" clId="Web-{EEF1EC3A-635D-44FA-B6D9-50E223923EB2}" dt="2020-12-13T18:36:16.838" v="1"/>
          <ac:spMkLst>
            <pc:docMk/>
            <pc:sldMk cId="533090694" sldId="259"/>
            <ac:spMk id="3" creationId="{00000000-0000-0000-0000-000000000000}"/>
          </ac:spMkLst>
        </pc:spChg>
      </pc:sldChg>
      <pc:sldChg chg="modSp">
        <pc:chgData name="Vanessio Viva" userId="e1eddeb48a940f9e" providerId="Windows Live" clId="Web-{EEF1EC3A-635D-44FA-B6D9-50E223923EB2}" dt="2020-12-13T18:37:33.573" v="19" actId="20577"/>
        <pc:sldMkLst>
          <pc:docMk/>
          <pc:sldMk cId="1228990786" sldId="267"/>
        </pc:sldMkLst>
        <pc:spChg chg="mod">
          <ac:chgData name="Vanessio Viva" userId="e1eddeb48a940f9e" providerId="Windows Live" clId="Web-{EEF1EC3A-635D-44FA-B6D9-50E223923EB2}" dt="2020-12-13T18:37:33.573" v="19" actId="20577"/>
          <ac:spMkLst>
            <pc:docMk/>
            <pc:sldMk cId="1228990786" sldId="26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1C53A-7E90-4E02-AA33-4B4B2945B01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EE791-E700-4D00-B54D-8EC9C380E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7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E791-E700-4D00-B54D-8EC9C380E9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5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6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9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8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4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0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8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8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3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8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1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3EB3-334F-462C-939D-FD4C89EEE4B7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186F-4EB9-4639-8E84-41539575E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96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313400" y="908720"/>
            <a:ext cx="4644000" cy="12420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ФЕЛТИНГ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4935" y="4111199"/>
            <a:ext cx="383901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Выполнила педагог дополнительного образования: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Вагина С.Ю.</a:t>
            </a:r>
          </a:p>
          <a:p>
            <a:pPr algn="ctr"/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59774"/>
            <a:ext cx="4752528" cy="3522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23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704"/>
            <a:ext cx="9144000" cy="686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Валяние из шерсти для начинающих: уро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24" y="3546421"/>
            <a:ext cx="3922632" cy="3017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1740" y="334074"/>
            <a:ext cx="78766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Сверху накрывают волокна сеткой.</a:t>
            </a:r>
          </a:p>
          <a:p>
            <a:pPr lvl="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Смачивают умеренным количеством горячего мыльного раствора.</a:t>
            </a:r>
          </a:p>
          <a:p>
            <a:pPr lvl="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Скатывают шерсть сначала через сетку – полчаса с одной и столько же с другой стороны.</a:t>
            </a:r>
          </a:p>
          <a:p>
            <a:pPr lvl="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Затем продолжают скатывать материал уже без сетки.</a:t>
            </a:r>
          </a:p>
          <a:p>
            <a:pPr lvl="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Готовое изделие споласкивают в теплой воде, дабы удалить излишки мыла, и сушат.</a:t>
            </a:r>
          </a:p>
        </p:txBody>
      </p:sp>
      <p:pic>
        <p:nvPicPr>
          <p:cNvPr id="7172" name="Picture 4" descr="Панно из шерсти - шаг 10, фото, галерея, изображение. Штучки ручной работы созданные своими руками Рукоделие на Ручном, хэнд мэ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0" y="3652668"/>
            <a:ext cx="3963468" cy="2804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8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" y="0"/>
            <a:ext cx="9129683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96944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400" b="1" dirty="0">
                <a:solidFill>
                  <a:schemeClr val="accent4"/>
                </a:solidFill>
              </a:rPr>
              <a:t>Довольно перспективно еще одно направление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фелтинга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нунофелтинг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. Ключевой  особенностью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нунофелтинга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является ручная обработка сырья - смешения волокон шерсти с различного качества тканями, но обязательно природного происхождения (льна, шелка, хлопка и пр.). Разумеется, по фактуре и визуальному эффекту такое изделие превосходит элементы, созданные посредством классического сухого или мокрого валяния.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Мастер-класс: детский шарфик из шерсти, сделанный в технике 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8999"/>
            <a:ext cx="3456384" cy="2462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57" y="3271836"/>
            <a:ext cx="4124257" cy="27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26" y="4741427"/>
            <a:ext cx="33020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899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16632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Результаты войлочного искусства, несмотря на заурядность процесса выполнения шерстяных поделок, оригинальны и самобытны. Они способны выгодно подчеркнуть индивидуальность как интерьера вашего дома, так и дизайна предметов вашего гардероба. При освоении валяния из шерсти следует четко соблюдать правила техники безопасности, что, впрочем, характерно для любого вида рукоделия.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9" y="3722173"/>
            <a:ext cx="3804198" cy="285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6779" y="3260508"/>
            <a:ext cx="4500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Успешных вам начинаний!</a:t>
            </a:r>
          </a:p>
        </p:txBody>
      </p:sp>
      <p:pic>
        <p:nvPicPr>
          <p:cNvPr id="1026" name="Picture 2" descr="http://dengiledi.ru/wp-content/uploads/2011/09/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19" y="2852936"/>
            <a:ext cx="5089751" cy="3910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6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-19116"/>
            <a:ext cx="9149892" cy="685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5689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3200" b="1" i="1" dirty="0">
                <a:solidFill>
                  <a:srgbClr val="29242B"/>
                </a:solidFill>
              </a:rPr>
              <a:t>История ФЕЛТИНГА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052736"/>
            <a:ext cx="836950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Историческая справка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Английское словечко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felt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переводится как «войлок, шерсть». Отсюда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felting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– «валяние шерсти». Возраст данной техники рукотворного искусства весьма почтенный – около 8000 лет. Получается, что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фелтинг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появился примерно за 5 тысячелетий до н.э. </a:t>
            </a:r>
          </a:p>
          <a:p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Дима\Pictures\20101029005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8" y="3405864"/>
            <a:ext cx="47625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7238" y="3296269"/>
            <a:ext cx="39103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Археологические находки включают войлочные изделия, созданные как жителями Поднебесной, так и азиатскими кочевниками. Судя по артефактам,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фелтинг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был в ходу и у римского народа. </a:t>
            </a:r>
          </a:p>
        </p:txBody>
      </p:sp>
    </p:spTree>
    <p:extLst>
      <p:ext uri="{BB962C8B-B14F-4D97-AF65-F5344CB8AC3E}">
        <p14:creationId xmlns:p14="http://schemas.microsoft.com/office/powerpoint/2010/main" val="289548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" y="-25391"/>
            <a:ext cx="9149114" cy="688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15815" y="332656"/>
            <a:ext cx="6049207" cy="600164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Родоначальниками валяния имеют право называться кочевники. Люди, жившие в степях и передвигавшиеся при помощи лошадей, повсеместно использовали уникальный материал овечью шерсть: для изготовления одежды, обуви и головных уборов до создания предметов домашнего обихода и снаряжения для скота. Их любовь к шерсти была продиктована свойствами природных волокон, а именно практичностью, универсальностью, долговечностью, способностью удерживать тепло. Кочевники применяли войлок даже в лечебных целях как согревающее средство при ревматизме, артритах и переломах костей.</a:t>
            </a:r>
          </a:p>
        </p:txBody>
      </p:sp>
      <p:pic>
        <p:nvPicPr>
          <p:cNvPr id="7" name="Picture 2" descr="Обучение валянию из шерсти Артшкола &quot;CraftClub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882" y="634882"/>
            <a:ext cx="2878123" cy="2519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Ярмарка Мастеров - ручная работа, handma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1" y="3714845"/>
            <a:ext cx="2619454" cy="2619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9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0" y="-4905"/>
            <a:ext cx="9149890" cy="685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785819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 новом тысячелетии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фелтинг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используется большей частью для получения так называемого арт-текстиля, то есть элементов, призванных украшать что-либо, а не просто удовлетворять естественные нужды в одежде и предметах обихода. Освоив нетрудную технику валяния из шерсти, можно создавать красивейшие вещи: бижутерию, аксессуары (кошельки, футляры для очков, сумки), игрушки, элегантные детали гардероба (шляпы, шарфы), предметы декора для интерьера.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7647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260647"/>
            <a:ext cx="7344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Определение и предназначение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фелтинга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0" y="4213468"/>
            <a:ext cx="3531985" cy="234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29271"/>
            <a:ext cx="3048000" cy="201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313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969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настоящее время под валянием понимают не только производство объемных изделий как валенки, но также декорирование любых готовых изделий элементами из шерсти, которые предварительно необходимо свалять. Одинаково колоритно смотрятся картины и  панно, игрушки,   различная одежда, шляпки, шарфы, обувь и многое другое.</a:t>
            </a:r>
          </a:p>
          <a:p>
            <a:r>
              <a:rPr lang="ru-RU" sz="2400" b="1" dirty="0"/>
              <a:t> </a:t>
            </a:r>
          </a:p>
        </p:txBody>
      </p:sp>
      <p:pic>
        <p:nvPicPr>
          <p:cNvPr id="3080" name="Picture 8" descr="Валяние Записи в рубрике Валяние Блог созерцателя Agnishanti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7744"/>
            <a:ext cx="2487163" cy="3884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алантин валяный из шерсти &quot;Осень золотая&quot; - палантин,палантин ручной рабо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67744"/>
            <a:ext cx="2621076" cy="3825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Томас Хорст - Экстремал Мира Войлочной Моды Felted Loft Блог о фелтинг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02" y="2624783"/>
            <a:ext cx="3094788" cy="3868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48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" y="-22207"/>
            <a:ext cx="91296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332654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Типы шерстяного творчества: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Валяние из шерсти. Что это так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1" y="1955937"/>
            <a:ext cx="3308231" cy="248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1310" y="1017347"/>
            <a:ext cx="8225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Рукодельницы используют два варианта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фелтинга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сухой и мокрый. </a:t>
            </a:r>
          </a:p>
        </p:txBody>
      </p:sp>
      <p:pic>
        <p:nvPicPr>
          <p:cNvPr id="4100" name="Picture 4" descr="Игрушки своими руками. Делаем подставку для колец Рукоделие и хобби. Видео, фото, мастер класс CD Gen de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51" y="1872849"/>
            <a:ext cx="314380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Творческая мастерская в &quot;Стране Стройных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23" y="4033089"/>
            <a:ext cx="2641943" cy="2382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30 мая МК в Москве &quot;Шерстяная акварель&quot;, мокрое валяние - Ярмарка Мастеров - ручная работа, handma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60" y="4225763"/>
            <a:ext cx="3234057" cy="2577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валяная кукла сентябрь &quot; Мастерклас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556999"/>
            <a:ext cx="2611338" cy="3913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"/>
            <a:ext cx="9149892" cy="685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0582" y="260648"/>
            <a:ext cx="849694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Сухой вид валяния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, предоставляет возможность самостоятельно получить объемные изделия и декоративные элементы малых размеров. Данный тип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фелтинга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еще называют фальцеванием. Для его осуществления понадобится специальная игла, достаточно острая, с не менее острыми зазубринами. Наилучшая шерсть для сухого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фелтинга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ангора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, мохер, полутонкая овечья шерсть.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/>
              </a:rPr>
              <a:t>Валяние исполняется на губке правильно подобранной иглой, после чего шерсть плотно скручивается в нужную форму. </a:t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/>
              </a:rPr>
              <a:t>На поверхности иглы есть маленькие, почти незаметные засечки. Этими засечками сначала зацепляет волокна, спутывает их между собой, и они со временем уплотняются и формируют нужную деталь. </a:t>
            </a: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</a:rPr>
              <a:t>Не забываем и про другой инструмент сухого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фелтинга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</a:rPr>
              <a:t> – губку. Ее высота должна быть больше, чем 3 см. Иногда используется еще щетка для валяния. На нее нужно перенести скрученную шерсть и валять до необходимой формы и вида.</a:t>
            </a:r>
            <a:b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br>
              <a:rPr lang="ru-RU" sz="2200" dirty="0">
                <a:effectLst/>
              </a:rPr>
            </a:b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0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474"/>
            <a:ext cx="9144000" cy="687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Валяние HOBBI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15" y="1201837"/>
            <a:ext cx="47625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аляние из шерсти. Материалы и технология. Рукоделие и хобби. Видео, фото, мастер класс CD Gen de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4576"/>
            <a:ext cx="5340955" cy="18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/>
              </a:rPr>
              <a:t>Иглы бывают разных видов и размеров, их отдельно подбирают для каждой стадии валяния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32" name="Picture 12" descr="Валяние из бисер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66162"/>
            <a:ext cx="1970784" cy="2956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ухое валяние из шерсти. Мастер класс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9" y="1479846"/>
            <a:ext cx="3102915" cy="2186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9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0" cy="685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474345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Мокрый вид валяния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требует использования мыльного раствора. Помимо него следует подготовить полиэтиленовую основу и москитную сетку. Процесс выполнения мокрого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фелтинга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заключается в том, что:</a:t>
            </a:r>
          </a:p>
          <a:p>
            <a:pPr lvl="0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На пленку кладут шерсть, предварительно разделенную на отдельные волокна. В идеале класть нужно в несколько слоев, чередуя вертикальные и горизонтальные ряды.</a:t>
            </a:r>
          </a:p>
        </p:txBody>
      </p:sp>
      <p:pic>
        <p:nvPicPr>
          <p:cNvPr id="8198" name="Picture 6" descr="Видео &quot;Валяние Шерсти Мокрое, Сухое&quot; - Мастераполимернойглины.р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24" y="3376254"/>
            <a:ext cx="4086200" cy="30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obby24 - Товары для скрапбукинга опт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66904"/>
            <a:ext cx="3188221" cy="247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95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624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45</cp:revision>
  <dcterms:created xsi:type="dcterms:W3CDTF">2014-09-12T09:14:01Z</dcterms:created>
  <dcterms:modified xsi:type="dcterms:W3CDTF">2020-12-13T18:40:19Z</dcterms:modified>
</cp:coreProperties>
</file>