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88" r:id="rId4"/>
    <p:sldId id="266" r:id="rId5"/>
    <p:sldId id="260" r:id="rId6"/>
    <p:sldId id="264" r:id="rId7"/>
    <p:sldId id="267" r:id="rId8"/>
    <p:sldId id="271" r:id="rId9"/>
    <p:sldId id="289" r:id="rId10"/>
    <p:sldId id="290" r:id="rId11"/>
    <p:sldId id="291" r:id="rId12"/>
    <p:sldId id="29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A2310-71F1-4290-91E0-9F50E8F25886}" type="doc">
      <dgm:prSet loTypeId="urn:microsoft.com/office/officeart/2005/8/layout/venn2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5212D3-3758-4DCF-919E-CCF83BAA2C33}">
      <dgm:prSet phldrT="[Текст]"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000" b="1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0841F96-3D9A-42EE-B242-9C8CC9A9E946}" type="parTrans" cxnId="{DAF613AE-D260-4418-AFDF-39EF4B43ABDC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C8C273CA-A406-469F-AF9B-96E28906C6FB}" type="sibTrans" cxnId="{DAF613AE-D260-4418-AFDF-39EF4B43ABDC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A48136D6-9B73-495E-A98C-D7C2A9AE4988}">
      <dgm:prSet phldrT="[Текст]"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4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 </a:t>
          </a:r>
          <a:endParaRPr lang="ru-RU" sz="1400" b="1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C196E972-BDD4-4B73-A7BF-894FFBE9BF0E}" type="parTrans" cxnId="{52993153-56AD-4B36-BF51-9F341750FAE1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02FAB3C0-F782-442E-936C-96B5957F5E3A}" type="sibTrans" cxnId="{52993153-56AD-4B36-BF51-9F341750FAE1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202A6F1D-5F44-4481-AB30-302366CC2F95}">
      <dgm:prSet phldrT="[Текст]"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000" b="1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B6543F2-4E03-49D3-B8AF-F5E270E923A7}" type="parTrans" cxnId="{29639F5F-2F52-4733-8FB4-A7253414A653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5F4692A2-04D2-4C9A-B425-879A04A389AE}" type="sibTrans" cxnId="{29639F5F-2F52-4733-8FB4-A7253414A653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1FBE4A98-7E89-4CA7-9B70-8905A75F3BCE}">
      <dgm:prSet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 к</a:t>
          </a:r>
        </a:p>
        <a:p>
          <a:r>
            <a:rPr lang="ru-RU" sz="20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 занятию</a:t>
          </a:r>
        </a:p>
      </dgm:t>
    </dgm:pt>
    <dgm:pt modelId="{0E88C2CF-9669-4DC8-B54D-782D99CF1A76}" type="parTrans" cxnId="{C081E101-E18F-4AD1-A9AD-1FAD17D9029E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4B3FD7B7-A524-4A53-A1BE-9499610BA05D}" type="sibTrans" cxnId="{C081E101-E18F-4AD1-A9AD-1FAD17D9029E}">
      <dgm:prSet/>
      <dgm:spPr/>
      <dgm:t>
        <a:bodyPr/>
        <a:lstStyle/>
        <a:p>
          <a:endParaRPr lang="ru-RU" sz="1600" b="1" cap="none" spc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gm:t>
    </dgm:pt>
    <dgm:pt modelId="{C7358866-E88A-43FC-A3CD-C27F28E939DA}" type="pres">
      <dgm:prSet presAssocID="{FC0A2310-71F1-4290-91E0-9F50E8F258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F27AA-0C27-4F6C-944E-21689F158EBD}" type="pres">
      <dgm:prSet presAssocID="{FC0A2310-71F1-4290-91E0-9F50E8F25886}" presName="comp1" presStyleCnt="0"/>
      <dgm:spPr/>
      <dgm:t>
        <a:bodyPr/>
        <a:lstStyle/>
        <a:p>
          <a:endParaRPr lang="ru-RU"/>
        </a:p>
      </dgm:t>
    </dgm:pt>
    <dgm:pt modelId="{82631CFC-C74F-4A94-8195-DF852C4EA314}" type="pres">
      <dgm:prSet presAssocID="{FC0A2310-71F1-4290-91E0-9F50E8F25886}" presName="circle1" presStyleLbl="node1" presStyleIdx="0" presStyleCnt="4" custScaleX="147383" custScaleY="88372" custLinFactNeighborX="-5642" custLinFactNeighborY="8871"/>
      <dgm:spPr/>
      <dgm:t>
        <a:bodyPr/>
        <a:lstStyle/>
        <a:p>
          <a:endParaRPr lang="ru-RU"/>
        </a:p>
      </dgm:t>
    </dgm:pt>
    <dgm:pt modelId="{DDDEE0C0-3545-4148-BFD9-8B5161DDD952}" type="pres">
      <dgm:prSet presAssocID="{FC0A2310-71F1-4290-91E0-9F50E8F2588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B792-913B-41CA-A0C3-4A4ABF1AF9F4}" type="pres">
      <dgm:prSet presAssocID="{FC0A2310-71F1-4290-91E0-9F50E8F25886}" presName="comp2" presStyleCnt="0"/>
      <dgm:spPr/>
      <dgm:t>
        <a:bodyPr/>
        <a:lstStyle/>
        <a:p>
          <a:endParaRPr lang="ru-RU"/>
        </a:p>
      </dgm:t>
    </dgm:pt>
    <dgm:pt modelId="{0BD58130-8E74-43B6-928E-98978FE7C8D9}" type="pres">
      <dgm:prSet presAssocID="{FC0A2310-71F1-4290-91E0-9F50E8F25886}" presName="circle2" presStyleLbl="node1" presStyleIdx="1" presStyleCnt="4" custScaleX="159884" custScaleY="83322" custLinFactNeighborX="-752" custLinFactNeighborY="18091"/>
      <dgm:spPr/>
      <dgm:t>
        <a:bodyPr/>
        <a:lstStyle/>
        <a:p>
          <a:endParaRPr lang="ru-RU"/>
        </a:p>
      </dgm:t>
    </dgm:pt>
    <dgm:pt modelId="{32CF07CE-81EA-49BD-8485-453A23B3C4B9}" type="pres">
      <dgm:prSet presAssocID="{FC0A2310-71F1-4290-91E0-9F50E8F2588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8A2EB-5635-41FC-BDDB-3F8821818C1D}" type="pres">
      <dgm:prSet presAssocID="{FC0A2310-71F1-4290-91E0-9F50E8F25886}" presName="comp3" presStyleCnt="0"/>
      <dgm:spPr/>
      <dgm:t>
        <a:bodyPr/>
        <a:lstStyle/>
        <a:p>
          <a:endParaRPr lang="ru-RU"/>
        </a:p>
      </dgm:t>
    </dgm:pt>
    <dgm:pt modelId="{89474801-13C1-419D-BC8F-15CFD59E7812}" type="pres">
      <dgm:prSet presAssocID="{FC0A2310-71F1-4290-91E0-9F50E8F25886}" presName="circle3" presStyleLbl="node1" presStyleIdx="2" presStyleCnt="4" custScaleX="170543" custScaleY="76562" custLinFactNeighborX="1588" custLinFactNeighborY="11035"/>
      <dgm:spPr/>
      <dgm:t>
        <a:bodyPr/>
        <a:lstStyle/>
        <a:p>
          <a:endParaRPr lang="ru-RU"/>
        </a:p>
      </dgm:t>
    </dgm:pt>
    <dgm:pt modelId="{2B08E403-4724-473F-9803-3E29B9C49C04}" type="pres">
      <dgm:prSet presAssocID="{FC0A2310-71F1-4290-91E0-9F50E8F2588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033DD-CE37-49E1-A8E8-67411F2CF9B6}" type="pres">
      <dgm:prSet presAssocID="{FC0A2310-71F1-4290-91E0-9F50E8F25886}" presName="comp4" presStyleCnt="0"/>
      <dgm:spPr/>
      <dgm:t>
        <a:bodyPr/>
        <a:lstStyle/>
        <a:p>
          <a:endParaRPr lang="ru-RU"/>
        </a:p>
      </dgm:t>
    </dgm:pt>
    <dgm:pt modelId="{46F9023B-C9B5-44EA-A84E-5CA233FC0F68}" type="pres">
      <dgm:prSet presAssocID="{FC0A2310-71F1-4290-91E0-9F50E8F25886}" presName="circle4" presStyleLbl="node1" presStyleIdx="3" presStyleCnt="4" custScaleX="127907" custScaleY="71044" custLinFactNeighborX="-1671" custLinFactNeighborY="13676"/>
      <dgm:spPr/>
      <dgm:t>
        <a:bodyPr/>
        <a:lstStyle/>
        <a:p>
          <a:endParaRPr lang="ru-RU"/>
        </a:p>
      </dgm:t>
    </dgm:pt>
    <dgm:pt modelId="{66815E95-C0C0-4D51-AE16-31D96EAA1C37}" type="pres">
      <dgm:prSet presAssocID="{FC0A2310-71F1-4290-91E0-9F50E8F2588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93153-56AD-4B36-BF51-9F341750FAE1}" srcId="{FC0A2310-71F1-4290-91E0-9F50E8F25886}" destId="{A48136D6-9B73-495E-A98C-D7C2A9AE4988}" srcOrd="1" destOrd="0" parTransId="{C196E972-BDD4-4B73-A7BF-894FFBE9BF0E}" sibTransId="{02FAB3C0-F782-442E-936C-96B5957F5E3A}"/>
    <dgm:cxn modelId="{5EB6F2BD-9EC5-4FB6-BE7C-A43383A3603D}" type="presOf" srcId="{1FBE4A98-7E89-4CA7-9B70-8905A75F3BCE}" destId="{66815E95-C0C0-4D51-AE16-31D96EAA1C37}" srcOrd="1" destOrd="0" presId="urn:microsoft.com/office/officeart/2005/8/layout/venn2"/>
    <dgm:cxn modelId="{C081E101-E18F-4AD1-A9AD-1FAD17D9029E}" srcId="{FC0A2310-71F1-4290-91E0-9F50E8F25886}" destId="{1FBE4A98-7E89-4CA7-9B70-8905A75F3BCE}" srcOrd="3" destOrd="0" parTransId="{0E88C2CF-9669-4DC8-B54D-782D99CF1A76}" sibTransId="{4B3FD7B7-A524-4A53-A1BE-9499610BA05D}"/>
    <dgm:cxn modelId="{51E1E227-BA95-4D1F-95BD-5AEB3F28AEE2}" type="presOf" srcId="{202A6F1D-5F44-4481-AB30-302366CC2F95}" destId="{2B08E403-4724-473F-9803-3E29B9C49C04}" srcOrd="1" destOrd="0" presId="urn:microsoft.com/office/officeart/2005/8/layout/venn2"/>
    <dgm:cxn modelId="{29639F5F-2F52-4733-8FB4-A7253414A653}" srcId="{FC0A2310-71F1-4290-91E0-9F50E8F25886}" destId="{202A6F1D-5F44-4481-AB30-302366CC2F95}" srcOrd="2" destOrd="0" parTransId="{EB6543F2-4E03-49D3-B8AF-F5E270E923A7}" sibTransId="{5F4692A2-04D2-4C9A-B425-879A04A389AE}"/>
    <dgm:cxn modelId="{EBD49233-54A7-405D-9CC9-E06F8A10932D}" type="presOf" srcId="{202A6F1D-5F44-4481-AB30-302366CC2F95}" destId="{89474801-13C1-419D-BC8F-15CFD59E7812}" srcOrd="0" destOrd="0" presId="urn:microsoft.com/office/officeart/2005/8/layout/venn2"/>
    <dgm:cxn modelId="{E572EC45-70BF-48E4-B472-CDDA2A5BB6CA}" type="presOf" srcId="{A48136D6-9B73-495E-A98C-D7C2A9AE4988}" destId="{0BD58130-8E74-43B6-928E-98978FE7C8D9}" srcOrd="0" destOrd="0" presId="urn:microsoft.com/office/officeart/2005/8/layout/venn2"/>
    <dgm:cxn modelId="{98356C9F-8455-4C81-B709-83A60FE12412}" type="presOf" srcId="{1FBE4A98-7E89-4CA7-9B70-8905A75F3BCE}" destId="{46F9023B-C9B5-44EA-A84E-5CA233FC0F68}" srcOrd="0" destOrd="0" presId="urn:microsoft.com/office/officeart/2005/8/layout/venn2"/>
    <dgm:cxn modelId="{53497D9F-E22A-4FB8-A9AA-A3EFCD61F615}" type="presOf" srcId="{3E5212D3-3758-4DCF-919E-CCF83BAA2C33}" destId="{82631CFC-C74F-4A94-8195-DF852C4EA314}" srcOrd="0" destOrd="0" presId="urn:microsoft.com/office/officeart/2005/8/layout/venn2"/>
    <dgm:cxn modelId="{2192E9CF-7061-4B8A-AF75-249A03D056A2}" type="presOf" srcId="{FC0A2310-71F1-4290-91E0-9F50E8F25886}" destId="{C7358866-E88A-43FC-A3CD-C27F28E939DA}" srcOrd="0" destOrd="0" presId="urn:microsoft.com/office/officeart/2005/8/layout/venn2"/>
    <dgm:cxn modelId="{D256AF15-56DC-4A77-8910-2487037D11C9}" type="presOf" srcId="{3E5212D3-3758-4DCF-919E-CCF83BAA2C33}" destId="{DDDEE0C0-3545-4148-BFD9-8B5161DDD952}" srcOrd="1" destOrd="0" presId="urn:microsoft.com/office/officeart/2005/8/layout/venn2"/>
    <dgm:cxn modelId="{DAF613AE-D260-4418-AFDF-39EF4B43ABDC}" srcId="{FC0A2310-71F1-4290-91E0-9F50E8F25886}" destId="{3E5212D3-3758-4DCF-919E-CCF83BAA2C33}" srcOrd="0" destOrd="0" parTransId="{C0841F96-3D9A-42EE-B242-9C8CC9A9E946}" sibTransId="{C8C273CA-A406-469F-AF9B-96E28906C6FB}"/>
    <dgm:cxn modelId="{809F0E72-52B2-4605-8122-CCBF5A2DE678}" type="presOf" srcId="{A48136D6-9B73-495E-A98C-D7C2A9AE4988}" destId="{32CF07CE-81EA-49BD-8485-453A23B3C4B9}" srcOrd="1" destOrd="0" presId="urn:microsoft.com/office/officeart/2005/8/layout/venn2"/>
    <dgm:cxn modelId="{61F62D20-D1B5-4416-B9F8-299D192DD806}" type="presParOf" srcId="{C7358866-E88A-43FC-A3CD-C27F28E939DA}" destId="{C5EF27AA-0C27-4F6C-944E-21689F158EBD}" srcOrd="0" destOrd="0" presId="urn:microsoft.com/office/officeart/2005/8/layout/venn2"/>
    <dgm:cxn modelId="{4B89B149-33AE-433A-A409-075F443B7B05}" type="presParOf" srcId="{C5EF27AA-0C27-4F6C-944E-21689F158EBD}" destId="{82631CFC-C74F-4A94-8195-DF852C4EA314}" srcOrd="0" destOrd="0" presId="urn:microsoft.com/office/officeart/2005/8/layout/venn2"/>
    <dgm:cxn modelId="{8C8CE48B-3DD5-4376-9957-A6CABD7E128F}" type="presParOf" srcId="{C5EF27AA-0C27-4F6C-944E-21689F158EBD}" destId="{DDDEE0C0-3545-4148-BFD9-8B5161DDD952}" srcOrd="1" destOrd="0" presId="urn:microsoft.com/office/officeart/2005/8/layout/venn2"/>
    <dgm:cxn modelId="{008A88F3-BB6C-46EC-8337-8683EFA48A04}" type="presParOf" srcId="{C7358866-E88A-43FC-A3CD-C27F28E939DA}" destId="{5831B792-913B-41CA-A0C3-4A4ABF1AF9F4}" srcOrd="1" destOrd="0" presId="urn:microsoft.com/office/officeart/2005/8/layout/venn2"/>
    <dgm:cxn modelId="{A38769CE-E39D-4A6D-967A-3E6B1FBC3792}" type="presParOf" srcId="{5831B792-913B-41CA-A0C3-4A4ABF1AF9F4}" destId="{0BD58130-8E74-43B6-928E-98978FE7C8D9}" srcOrd="0" destOrd="0" presId="urn:microsoft.com/office/officeart/2005/8/layout/venn2"/>
    <dgm:cxn modelId="{EE1DBD12-5998-426A-BA61-A739C4AD9E29}" type="presParOf" srcId="{5831B792-913B-41CA-A0C3-4A4ABF1AF9F4}" destId="{32CF07CE-81EA-49BD-8485-453A23B3C4B9}" srcOrd="1" destOrd="0" presId="urn:microsoft.com/office/officeart/2005/8/layout/venn2"/>
    <dgm:cxn modelId="{506209CB-5CCE-4BAC-830F-454C2A6646E9}" type="presParOf" srcId="{C7358866-E88A-43FC-A3CD-C27F28E939DA}" destId="{4998A2EB-5635-41FC-BDDB-3F8821818C1D}" srcOrd="2" destOrd="0" presId="urn:microsoft.com/office/officeart/2005/8/layout/venn2"/>
    <dgm:cxn modelId="{E8AB0C99-B56F-4F29-BA5F-178FDB6F13AD}" type="presParOf" srcId="{4998A2EB-5635-41FC-BDDB-3F8821818C1D}" destId="{89474801-13C1-419D-BC8F-15CFD59E7812}" srcOrd="0" destOrd="0" presId="urn:microsoft.com/office/officeart/2005/8/layout/venn2"/>
    <dgm:cxn modelId="{1F9B0992-0A1C-4F5A-9045-7B256713D837}" type="presParOf" srcId="{4998A2EB-5635-41FC-BDDB-3F8821818C1D}" destId="{2B08E403-4724-473F-9803-3E29B9C49C04}" srcOrd="1" destOrd="0" presId="urn:microsoft.com/office/officeart/2005/8/layout/venn2"/>
    <dgm:cxn modelId="{35D4D753-5D50-47F7-8972-B1F09973B3B7}" type="presParOf" srcId="{C7358866-E88A-43FC-A3CD-C27F28E939DA}" destId="{373033DD-CE37-49E1-A8E8-67411F2CF9B6}" srcOrd="3" destOrd="0" presId="urn:microsoft.com/office/officeart/2005/8/layout/venn2"/>
    <dgm:cxn modelId="{A50E4D09-BAAB-47D0-AC89-63E7E1F0AC4E}" type="presParOf" srcId="{373033DD-CE37-49E1-A8E8-67411F2CF9B6}" destId="{46F9023B-C9B5-44EA-A84E-5CA233FC0F68}" srcOrd="0" destOrd="0" presId="urn:microsoft.com/office/officeart/2005/8/layout/venn2"/>
    <dgm:cxn modelId="{E8555BAD-A03A-4A97-A139-CC0A49D79E8C}" type="presParOf" srcId="{373033DD-CE37-49E1-A8E8-67411F2CF9B6}" destId="{66815E95-C0C0-4D51-AE16-31D96EAA1C37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B57B3-3F1C-4019-AA9F-4566EC38C91A}" type="doc">
      <dgm:prSet loTypeId="urn:microsoft.com/office/officeart/2005/8/layout/hierarchy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418765-1EF4-41D9-95CD-E4389C9465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Дидактическая структура занятий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8FEE67-8C37-418E-8CE2-1C312FB95B0E}" type="parTrans" cxnId="{BF56CEE5-7BB6-4E64-9D6A-365DAFD5AA68}">
      <dgm:prSet/>
      <dgm:spPr/>
      <dgm:t>
        <a:bodyPr/>
        <a:lstStyle/>
        <a:p>
          <a:endParaRPr lang="ru-RU" sz="2400"/>
        </a:p>
      </dgm:t>
    </dgm:pt>
    <dgm:pt modelId="{37998D18-A4A6-49DF-9F96-11B97AF079CE}" type="sibTrans" cxnId="{BF56CEE5-7BB6-4E64-9D6A-365DAFD5AA68}">
      <dgm:prSet/>
      <dgm:spPr/>
      <dgm:t>
        <a:bodyPr/>
        <a:lstStyle/>
        <a:p>
          <a:endParaRPr lang="ru-RU" sz="2400"/>
        </a:p>
      </dgm:t>
    </dgm:pt>
    <dgm:pt modelId="{38947418-2863-4A6F-A52B-65A051DBDDC3}">
      <dgm:prSet custT="1"/>
      <dgm:spPr/>
      <dgm:t>
        <a:bodyPr/>
        <a:lstStyle/>
        <a:p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План-конспект  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838B33B-DECA-4B34-B64F-DD514F583A83}" type="parTrans" cxnId="{50F2FF86-DF6F-4C17-A8BB-D09D7D52BFA8}">
      <dgm:prSet/>
      <dgm:spPr/>
      <dgm:t>
        <a:bodyPr/>
        <a:lstStyle/>
        <a:p>
          <a:endParaRPr lang="ru-RU" sz="2400"/>
        </a:p>
      </dgm:t>
    </dgm:pt>
    <dgm:pt modelId="{403CEC1A-7C05-4DBF-B827-76452CA45525}" type="sibTrans" cxnId="{50F2FF86-DF6F-4C17-A8BB-D09D7D52BFA8}">
      <dgm:prSet/>
      <dgm:spPr/>
      <dgm:t>
        <a:bodyPr/>
        <a:lstStyle/>
        <a:p>
          <a:endParaRPr lang="ru-RU" sz="2400"/>
        </a:p>
      </dgm:t>
    </dgm:pt>
    <dgm:pt modelId="{DB6E582D-550D-41BF-B73B-668B4BFD942E}">
      <dgm:prSet custT="1"/>
      <dgm:spPr/>
      <dgm:t>
        <a:bodyPr/>
        <a:lstStyle/>
        <a:p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Технологическая карта 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673842-C079-4501-9351-B99EF32D65F2}" type="parTrans" cxnId="{3379EFEE-5CEA-4540-99B1-B72F476AFE60}">
      <dgm:prSet/>
      <dgm:spPr/>
      <dgm:t>
        <a:bodyPr/>
        <a:lstStyle/>
        <a:p>
          <a:endParaRPr lang="ru-RU" sz="2400"/>
        </a:p>
      </dgm:t>
    </dgm:pt>
    <dgm:pt modelId="{70B93FEA-8A55-4063-97BC-049E5027E6A5}" type="sibTrans" cxnId="{3379EFEE-5CEA-4540-99B1-B72F476AFE60}">
      <dgm:prSet/>
      <dgm:spPr/>
      <dgm:t>
        <a:bodyPr/>
        <a:lstStyle/>
        <a:p>
          <a:endParaRPr lang="ru-RU" sz="2400"/>
        </a:p>
      </dgm:t>
    </dgm:pt>
    <dgm:pt modelId="{E482E795-A3F8-4F5C-8D5D-33061635928B}" type="pres">
      <dgm:prSet presAssocID="{013B57B3-3F1C-4019-AA9F-4566EC38C9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66ED8A-7CE9-4E5B-A5BE-214842280E51}" type="pres">
      <dgm:prSet presAssocID="{23418765-1EF4-41D9-95CD-E4389C9465D1}" presName="hierRoot1" presStyleCnt="0"/>
      <dgm:spPr/>
    </dgm:pt>
    <dgm:pt modelId="{76E46C0D-B4A2-47F2-8072-544EA394A7D0}" type="pres">
      <dgm:prSet presAssocID="{23418765-1EF4-41D9-95CD-E4389C9465D1}" presName="composite" presStyleCnt="0"/>
      <dgm:spPr/>
    </dgm:pt>
    <dgm:pt modelId="{2DAB7216-141C-40DE-A186-2FB4EB4B35AD}" type="pres">
      <dgm:prSet presAssocID="{23418765-1EF4-41D9-95CD-E4389C9465D1}" presName="background" presStyleLbl="node0" presStyleIdx="0" presStyleCnt="1"/>
      <dgm:spPr/>
    </dgm:pt>
    <dgm:pt modelId="{A2A38C27-29D2-4447-886A-F19C4A014020}" type="pres">
      <dgm:prSet presAssocID="{23418765-1EF4-41D9-95CD-E4389C9465D1}" presName="text" presStyleLbl="fgAcc0" presStyleIdx="0" presStyleCnt="1" custScaleX="108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39F76-1061-4361-B12B-A1F26BD4ABBD}" type="pres">
      <dgm:prSet presAssocID="{23418765-1EF4-41D9-95CD-E4389C9465D1}" presName="hierChild2" presStyleCnt="0"/>
      <dgm:spPr/>
    </dgm:pt>
    <dgm:pt modelId="{9AB439DE-6D77-40F2-AF10-0EAE8EBB2B61}" type="pres">
      <dgm:prSet presAssocID="{95673842-C079-4501-9351-B99EF32D65F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EFBFE17-6F52-4125-9F24-FB45F9B2B9C3}" type="pres">
      <dgm:prSet presAssocID="{DB6E582D-550D-41BF-B73B-668B4BFD942E}" presName="hierRoot2" presStyleCnt="0"/>
      <dgm:spPr/>
    </dgm:pt>
    <dgm:pt modelId="{333CCFC8-BFAB-4B2A-8D30-593645E312FB}" type="pres">
      <dgm:prSet presAssocID="{DB6E582D-550D-41BF-B73B-668B4BFD942E}" presName="composite2" presStyleCnt="0"/>
      <dgm:spPr/>
    </dgm:pt>
    <dgm:pt modelId="{C4E4121D-B954-4F1E-B296-C0114657B6D3}" type="pres">
      <dgm:prSet presAssocID="{DB6E582D-550D-41BF-B73B-668B4BFD942E}" presName="background2" presStyleLbl="node2" presStyleIdx="0" presStyleCnt="2"/>
      <dgm:spPr/>
    </dgm:pt>
    <dgm:pt modelId="{9C3D649F-5491-48E3-99D5-C67418443ADC}" type="pres">
      <dgm:prSet presAssocID="{DB6E582D-550D-41BF-B73B-668B4BFD942E}" presName="text2" presStyleLbl="fgAcc2" presStyleIdx="0" presStyleCnt="2" custScaleX="108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33CFF-E1F0-4028-8588-1F46CD3AD7FE}" type="pres">
      <dgm:prSet presAssocID="{DB6E582D-550D-41BF-B73B-668B4BFD942E}" presName="hierChild3" presStyleCnt="0"/>
      <dgm:spPr/>
    </dgm:pt>
    <dgm:pt modelId="{75D6CA2C-A516-491A-A3B9-4937A3A6A52B}" type="pres">
      <dgm:prSet presAssocID="{2838B33B-DECA-4B34-B64F-DD514F583A8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00A5FD6-F8A4-463E-BE88-4A2D872E0597}" type="pres">
      <dgm:prSet presAssocID="{38947418-2863-4A6F-A52B-65A051DBDDC3}" presName="hierRoot2" presStyleCnt="0"/>
      <dgm:spPr/>
    </dgm:pt>
    <dgm:pt modelId="{1D90FDB0-091A-4538-8224-97AB3D93D3F7}" type="pres">
      <dgm:prSet presAssocID="{38947418-2863-4A6F-A52B-65A051DBDDC3}" presName="composite2" presStyleCnt="0"/>
      <dgm:spPr/>
    </dgm:pt>
    <dgm:pt modelId="{991D0D2A-E59E-412B-975E-FBA45771939D}" type="pres">
      <dgm:prSet presAssocID="{38947418-2863-4A6F-A52B-65A051DBDDC3}" presName="background2" presStyleLbl="node2" presStyleIdx="1" presStyleCnt="2"/>
      <dgm:spPr/>
    </dgm:pt>
    <dgm:pt modelId="{BE854F94-D791-4D82-932A-2CABC7C5B465}" type="pres">
      <dgm:prSet presAssocID="{38947418-2863-4A6F-A52B-65A051DBDDC3}" presName="text2" presStyleLbl="fgAcc2" presStyleIdx="1" presStyleCnt="2" custScaleX="112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282F0-75DF-4AD3-AA00-519469412BFD}" type="pres">
      <dgm:prSet presAssocID="{38947418-2863-4A6F-A52B-65A051DBDDC3}" presName="hierChild3" presStyleCnt="0"/>
      <dgm:spPr/>
    </dgm:pt>
  </dgm:ptLst>
  <dgm:cxnLst>
    <dgm:cxn modelId="{4E3C390E-648D-4362-B314-8A378403B4F1}" type="presOf" srcId="{95673842-C079-4501-9351-B99EF32D65F2}" destId="{9AB439DE-6D77-40F2-AF10-0EAE8EBB2B61}" srcOrd="0" destOrd="0" presId="urn:microsoft.com/office/officeart/2005/8/layout/hierarchy1"/>
    <dgm:cxn modelId="{688FB56A-1AC1-4E7B-8951-85B6C4868996}" type="presOf" srcId="{2838B33B-DECA-4B34-B64F-DD514F583A83}" destId="{75D6CA2C-A516-491A-A3B9-4937A3A6A52B}" srcOrd="0" destOrd="0" presId="urn:microsoft.com/office/officeart/2005/8/layout/hierarchy1"/>
    <dgm:cxn modelId="{BF56CEE5-7BB6-4E64-9D6A-365DAFD5AA68}" srcId="{013B57B3-3F1C-4019-AA9F-4566EC38C91A}" destId="{23418765-1EF4-41D9-95CD-E4389C9465D1}" srcOrd="0" destOrd="0" parTransId="{9F8FEE67-8C37-418E-8CE2-1C312FB95B0E}" sibTransId="{37998D18-A4A6-49DF-9F96-11B97AF079CE}"/>
    <dgm:cxn modelId="{3379EFEE-5CEA-4540-99B1-B72F476AFE60}" srcId="{23418765-1EF4-41D9-95CD-E4389C9465D1}" destId="{DB6E582D-550D-41BF-B73B-668B4BFD942E}" srcOrd="0" destOrd="0" parTransId="{95673842-C079-4501-9351-B99EF32D65F2}" sibTransId="{70B93FEA-8A55-4063-97BC-049E5027E6A5}"/>
    <dgm:cxn modelId="{9E89E940-2666-446B-A481-57A40879DD7A}" type="presOf" srcId="{DB6E582D-550D-41BF-B73B-668B4BFD942E}" destId="{9C3D649F-5491-48E3-99D5-C67418443ADC}" srcOrd="0" destOrd="0" presId="urn:microsoft.com/office/officeart/2005/8/layout/hierarchy1"/>
    <dgm:cxn modelId="{2DC61639-8163-4F77-A67C-2F3C38CC8CC3}" type="presOf" srcId="{013B57B3-3F1C-4019-AA9F-4566EC38C91A}" destId="{E482E795-A3F8-4F5C-8D5D-33061635928B}" srcOrd="0" destOrd="0" presId="urn:microsoft.com/office/officeart/2005/8/layout/hierarchy1"/>
    <dgm:cxn modelId="{97EEFD32-FA50-4621-A707-6D6F19CDCBD1}" type="presOf" srcId="{23418765-1EF4-41D9-95CD-E4389C9465D1}" destId="{A2A38C27-29D2-4447-886A-F19C4A014020}" srcOrd="0" destOrd="0" presId="urn:microsoft.com/office/officeart/2005/8/layout/hierarchy1"/>
    <dgm:cxn modelId="{6B2F717A-62D9-4D68-A71B-9FF8E6D0543F}" type="presOf" srcId="{38947418-2863-4A6F-A52B-65A051DBDDC3}" destId="{BE854F94-D791-4D82-932A-2CABC7C5B465}" srcOrd="0" destOrd="0" presId="urn:microsoft.com/office/officeart/2005/8/layout/hierarchy1"/>
    <dgm:cxn modelId="{50F2FF86-DF6F-4C17-A8BB-D09D7D52BFA8}" srcId="{23418765-1EF4-41D9-95CD-E4389C9465D1}" destId="{38947418-2863-4A6F-A52B-65A051DBDDC3}" srcOrd="1" destOrd="0" parTransId="{2838B33B-DECA-4B34-B64F-DD514F583A83}" sibTransId="{403CEC1A-7C05-4DBF-B827-76452CA45525}"/>
    <dgm:cxn modelId="{9802BB8F-2567-438A-9290-D0F960E3974A}" type="presParOf" srcId="{E482E795-A3F8-4F5C-8D5D-33061635928B}" destId="{DB66ED8A-7CE9-4E5B-A5BE-214842280E51}" srcOrd="0" destOrd="0" presId="urn:microsoft.com/office/officeart/2005/8/layout/hierarchy1"/>
    <dgm:cxn modelId="{DC9498A9-B86D-475C-86E5-4349D6AB691B}" type="presParOf" srcId="{DB66ED8A-7CE9-4E5B-A5BE-214842280E51}" destId="{76E46C0D-B4A2-47F2-8072-544EA394A7D0}" srcOrd="0" destOrd="0" presId="urn:microsoft.com/office/officeart/2005/8/layout/hierarchy1"/>
    <dgm:cxn modelId="{24CF7B0A-FEB3-4A24-AC60-B7E23F700F66}" type="presParOf" srcId="{76E46C0D-B4A2-47F2-8072-544EA394A7D0}" destId="{2DAB7216-141C-40DE-A186-2FB4EB4B35AD}" srcOrd="0" destOrd="0" presId="urn:microsoft.com/office/officeart/2005/8/layout/hierarchy1"/>
    <dgm:cxn modelId="{BE9D6247-185F-4563-A974-0791E3CCDFD9}" type="presParOf" srcId="{76E46C0D-B4A2-47F2-8072-544EA394A7D0}" destId="{A2A38C27-29D2-4447-886A-F19C4A014020}" srcOrd="1" destOrd="0" presId="urn:microsoft.com/office/officeart/2005/8/layout/hierarchy1"/>
    <dgm:cxn modelId="{AFD1D960-3478-48A5-BBAF-CBD4206161FE}" type="presParOf" srcId="{DB66ED8A-7CE9-4E5B-A5BE-214842280E51}" destId="{60B39F76-1061-4361-B12B-A1F26BD4ABBD}" srcOrd="1" destOrd="0" presId="urn:microsoft.com/office/officeart/2005/8/layout/hierarchy1"/>
    <dgm:cxn modelId="{9BFC6B57-6289-485C-8386-6A430EFF81E8}" type="presParOf" srcId="{60B39F76-1061-4361-B12B-A1F26BD4ABBD}" destId="{9AB439DE-6D77-40F2-AF10-0EAE8EBB2B61}" srcOrd="0" destOrd="0" presId="urn:microsoft.com/office/officeart/2005/8/layout/hierarchy1"/>
    <dgm:cxn modelId="{1F94568C-AC7E-4643-9657-6CEE4CDF3001}" type="presParOf" srcId="{60B39F76-1061-4361-B12B-A1F26BD4ABBD}" destId="{0EFBFE17-6F52-4125-9F24-FB45F9B2B9C3}" srcOrd="1" destOrd="0" presId="urn:microsoft.com/office/officeart/2005/8/layout/hierarchy1"/>
    <dgm:cxn modelId="{F165ACE0-6EED-4EEF-AD8B-D637F18D09C4}" type="presParOf" srcId="{0EFBFE17-6F52-4125-9F24-FB45F9B2B9C3}" destId="{333CCFC8-BFAB-4B2A-8D30-593645E312FB}" srcOrd="0" destOrd="0" presId="urn:microsoft.com/office/officeart/2005/8/layout/hierarchy1"/>
    <dgm:cxn modelId="{678E7915-BA24-466E-AA54-D13D930007AE}" type="presParOf" srcId="{333CCFC8-BFAB-4B2A-8D30-593645E312FB}" destId="{C4E4121D-B954-4F1E-B296-C0114657B6D3}" srcOrd="0" destOrd="0" presId="urn:microsoft.com/office/officeart/2005/8/layout/hierarchy1"/>
    <dgm:cxn modelId="{C7153786-3344-482E-BFC8-E3B14B3933E9}" type="presParOf" srcId="{333CCFC8-BFAB-4B2A-8D30-593645E312FB}" destId="{9C3D649F-5491-48E3-99D5-C67418443ADC}" srcOrd="1" destOrd="0" presId="urn:microsoft.com/office/officeart/2005/8/layout/hierarchy1"/>
    <dgm:cxn modelId="{F48812CA-7F05-4818-8796-A446B3480347}" type="presParOf" srcId="{0EFBFE17-6F52-4125-9F24-FB45F9B2B9C3}" destId="{E4B33CFF-E1F0-4028-8588-1F46CD3AD7FE}" srcOrd="1" destOrd="0" presId="urn:microsoft.com/office/officeart/2005/8/layout/hierarchy1"/>
    <dgm:cxn modelId="{881C6FA0-D16D-479F-BA55-E4F0291D2AB8}" type="presParOf" srcId="{60B39F76-1061-4361-B12B-A1F26BD4ABBD}" destId="{75D6CA2C-A516-491A-A3B9-4937A3A6A52B}" srcOrd="2" destOrd="0" presId="urn:microsoft.com/office/officeart/2005/8/layout/hierarchy1"/>
    <dgm:cxn modelId="{BD90EB0B-8B66-4812-89B7-973AE0DB0995}" type="presParOf" srcId="{60B39F76-1061-4361-B12B-A1F26BD4ABBD}" destId="{000A5FD6-F8A4-463E-BE88-4A2D872E0597}" srcOrd="3" destOrd="0" presId="urn:microsoft.com/office/officeart/2005/8/layout/hierarchy1"/>
    <dgm:cxn modelId="{626FE871-051A-4BEF-BEF7-84CDB600F404}" type="presParOf" srcId="{000A5FD6-F8A4-463E-BE88-4A2D872E0597}" destId="{1D90FDB0-091A-4538-8224-97AB3D93D3F7}" srcOrd="0" destOrd="0" presId="urn:microsoft.com/office/officeart/2005/8/layout/hierarchy1"/>
    <dgm:cxn modelId="{8E2FC72D-267F-4F56-AFE8-11C8A6B60774}" type="presParOf" srcId="{1D90FDB0-091A-4538-8224-97AB3D93D3F7}" destId="{991D0D2A-E59E-412B-975E-FBA45771939D}" srcOrd="0" destOrd="0" presId="urn:microsoft.com/office/officeart/2005/8/layout/hierarchy1"/>
    <dgm:cxn modelId="{2E888A3A-957D-44A0-A915-85CDB13FDD43}" type="presParOf" srcId="{1D90FDB0-091A-4538-8224-97AB3D93D3F7}" destId="{BE854F94-D791-4D82-932A-2CABC7C5B465}" srcOrd="1" destOrd="0" presId="urn:microsoft.com/office/officeart/2005/8/layout/hierarchy1"/>
    <dgm:cxn modelId="{4876F0F3-069F-4F77-90BD-771E1FE2CA56}" type="presParOf" srcId="{000A5FD6-F8A4-463E-BE88-4A2D872E0597}" destId="{BFA282F0-75DF-4AD3-AA00-519469412BF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31CFC-C74F-4A94-8195-DF852C4EA314}">
      <dsp:nvSpPr>
        <dsp:cNvPr id="0" name=""/>
        <dsp:cNvSpPr/>
      </dsp:nvSpPr>
      <dsp:spPr>
        <a:xfrm>
          <a:off x="-68094" y="664544"/>
          <a:ext cx="8422997" cy="505049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000" b="1" kern="1200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65868" y="917069"/>
        <a:ext cx="2355070" cy="757574"/>
      </dsp:txXfrm>
    </dsp:sp>
    <dsp:sp modelId="{0BD58130-8E74-43B6-928E-98978FE7C8D9}">
      <dsp:nvSpPr>
        <dsp:cNvPr id="0" name=""/>
        <dsp:cNvSpPr/>
      </dsp:nvSpPr>
      <dsp:spPr>
        <a:xfrm>
          <a:off x="454048" y="1905531"/>
          <a:ext cx="7309947" cy="3809508"/>
        </a:xfrm>
        <a:prstGeom prst="ellipse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4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rPr>
            <a:t> </a:t>
          </a:r>
          <a:endParaRPr lang="ru-RU" sz="1400" b="1" kern="1200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</a:endParaRPr>
        </a:p>
      </dsp:txBody>
      <dsp:txXfrm>
        <a:off x="2831608" y="2134102"/>
        <a:ext cx="2554826" cy="685711"/>
      </dsp:txXfrm>
    </dsp:sp>
    <dsp:sp modelId="{89474801-13C1-419D-BC8F-15CFD59E7812}">
      <dsp:nvSpPr>
        <dsp:cNvPr id="0" name=""/>
        <dsp:cNvSpPr/>
      </dsp:nvSpPr>
      <dsp:spPr>
        <a:xfrm>
          <a:off x="1273876" y="3065604"/>
          <a:ext cx="5847960" cy="2625329"/>
        </a:xfrm>
        <a:prstGeom prst="ellipse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000" b="1" kern="1200" cap="none" spc="0" dirty="0">
            <a:ln w="10541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35282" y="3262504"/>
        <a:ext cx="2725149" cy="590699"/>
      </dsp:txXfrm>
    </dsp:sp>
    <dsp:sp modelId="{46F9023B-C9B5-44EA-A84E-5CA233FC0F68}">
      <dsp:nvSpPr>
        <dsp:cNvPr id="0" name=""/>
        <dsp:cNvSpPr/>
      </dsp:nvSpPr>
      <dsp:spPr>
        <a:xfrm>
          <a:off x="2643217" y="4071977"/>
          <a:ext cx="2923974" cy="1624077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 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rPr>
            <a:t> занятию</a:t>
          </a:r>
        </a:p>
      </dsp:txBody>
      <dsp:txXfrm>
        <a:off x="3071423" y="4477996"/>
        <a:ext cx="2067562" cy="812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6CA2C-A516-491A-A3B9-4937A3A6A52B}">
      <dsp:nvSpPr>
        <dsp:cNvPr id="0" name=""/>
        <dsp:cNvSpPr/>
      </dsp:nvSpPr>
      <dsp:spPr>
        <a:xfrm>
          <a:off x="4003020" y="2014959"/>
          <a:ext cx="2077522" cy="921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246"/>
              </a:lnTo>
              <a:lnTo>
                <a:pt x="2077522" y="628246"/>
              </a:lnTo>
              <a:lnTo>
                <a:pt x="2077522" y="9218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439DE-6D77-40F2-AF10-0EAE8EBB2B61}">
      <dsp:nvSpPr>
        <dsp:cNvPr id="0" name=""/>
        <dsp:cNvSpPr/>
      </dsp:nvSpPr>
      <dsp:spPr>
        <a:xfrm>
          <a:off x="1868187" y="2014959"/>
          <a:ext cx="2134833" cy="921897"/>
        </a:xfrm>
        <a:custGeom>
          <a:avLst/>
          <a:gdLst/>
          <a:ahLst/>
          <a:cxnLst/>
          <a:rect l="0" t="0" r="0" b="0"/>
          <a:pathLst>
            <a:path>
              <a:moveTo>
                <a:pt x="2134833" y="0"/>
              </a:moveTo>
              <a:lnTo>
                <a:pt x="2134833" y="628246"/>
              </a:lnTo>
              <a:lnTo>
                <a:pt x="0" y="628246"/>
              </a:lnTo>
              <a:lnTo>
                <a:pt x="0" y="9218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B7216-141C-40DE-A186-2FB4EB4B35AD}">
      <dsp:nvSpPr>
        <dsp:cNvPr id="0" name=""/>
        <dsp:cNvSpPr/>
      </dsp:nvSpPr>
      <dsp:spPr>
        <a:xfrm>
          <a:off x="2286008" y="2105"/>
          <a:ext cx="3434023" cy="20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38C27-29D2-4447-886A-F19C4A014020}">
      <dsp:nvSpPr>
        <dsp:cNvPr id="0" name=""/>
        <dsp:cNvSpPr/>
      </dsp:nvSpPr>
      <dsp:spPr>
        <a:xfrm>
          <a:off x="2638213" y="336700"/>
          <a:ext cx="3434023" cy="2012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Дидактическая структура занятий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38213" y="336700"/>
        <a:ext cx="3434023" cy="2012853"/>
      </dsp:txXfrm>
    </dsp:sp>
    <dsp:sp modelId="{C4E4121D-B954-4F1E-B296-C0114657B6D3}">
      <dsp:nvSpPr>
        <dsp:cNvPr id="0" name=""/>
        <dsp:cNvSpPr/>
      </dsp:nvSpPr>
      <dsp:spPr>
        <a:xfrm>
          <a:off x="142870" y="2936857"/>
          <a:ext cx="3450633" cy="20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3D649F-5491-48E3-99D5-C67418443ADC}">
      <dsp:nvSpPr>
        <dsp:cNvPr id="0" name=""/>
        <dsp:cNvSpPr/>
      </dsp:nvSpPr>
      <dsp:spPr>
        <a:xfrm>
          <a:off x="495075" y="3271452"/>
          <a:ext cx="3450633" cy="2012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Технологическая карта 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95075" y="3271452"/>
        <a:ext cx="3450633" cy="2012853"/>
      </dsp:txXfrm>
    </dsp:sp>
    <dsp:sp modelId="{991D0D2A-E59E-412B-975E-FBA45771939D}">
      <dsp:nvSpPr>
        <dsp:cNvPr id="0" name=""/>
        <dsp:cNvSpPr/>
      </dsp:nvSpPr>
      <dsp:spPr>
        <a:xfrm>
          <a:off x="4297914" y="2936857"/>
          <a:ext cx="3565255" cy="201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854F94-D791-4D82-932A-2CABC7C5B465}">
      <dsp:nvSpPr>
        <dsp:cNvPr id="0" name=""/>
        <dsp:cNvSpPr/>
      </dsp:nvSpPr>
      <dsp:spPr>
        <a:xfrm>
          <a:off x="4650120" y="3271452"/>
          <a:ext cx="3565255" cy="2012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План-конспект  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650120" y="3271452"/>
        <a:ext cx="3565255" cy="201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4FEA-752A-4AAE-85AB-84DEC385DD64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5636-7A3A-4A57-95AB-832852E7F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2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577B1B-5223-4CF4-8D6E-52635062A018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A3BB-6F45-4A5F-AA01-7ED5A68F086C}" type="datetimeFigureOut">
              <a:rPr lang="ru-RU"/>
              <a:pPr>
                <a:defRPr/>
              </a:pPr>
              <a:t>25.09.2017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FA39-2564-4BAB-B0C4-2085A11B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bookcube.ru/uploads/taginator/Feb-2013/kak-napisat-plan-raboty-na-fevral-tema-zima-po-f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1090">
            <a:off x="410953" y="424332"/>
            <a:ext cx="1780072" cy="238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08240" y="785794"/>
            <a:ext cx="753576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068960"/>
            <a:ext cx="8067304" cy="228886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«Если мы будем учить сегодня так,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как мы учили  вчера,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мы украдём у  детей  завтра»  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Картинки по запросу рукодел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рукодел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рукодел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Картинки по запросу рукодел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099">
            <a:off x="357158" y="3214686"/>
            <a:ext cx="2400221" cy="1800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Картинки по запросу глиняная игрушка работа с деть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0903">
            <a:off x="1548710" y="4641007"/>
            <a:ext cx="2700472" cy="1934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2" descr="Картинки по запросу рисование для детей"/>
          <p:cNvPicPr>
            <a:picLocks noChangeAspect="1" noChangeArrowheads="1"/>
          </p:cNvPicPr>
          <p:nvPr/>
        </p:nvPicPr>
        <p:blipFill>
          <a:blip r:embed="rId5" cstate="print"/>
          <a:srcRect l="2308" b="11621"/>
          <a:stretch>
            <a:fillRect/>
          </a:stretch>
        </p:blipFill>
        <p:spPr bwMode="auto">
          <a:xfrm rot="362562">
            <a:off x="4211175" y="4752876"/>
            <a:ext cx="2806818" cy="1806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8" descr="C:\Users\Сергей\Desktop\Новая папка\DSCN8316.JPG"/>
          <p:cNvPicPr>
            <a:picLocks noChangeAspect="1" noChangeArrowheads="1"/>
          </p:cNvPicPr>
          <p:nvPr/>
        </p:nvPicPr>
        <p:blipFill>
          <a:blip r:embed="rId2" cstate="print"/>
          <a:srcRect l="6993" t="9737" r="6250" b="8638"/>
          <a:stretch>
            <a:fillRect/>
          </a:stretch>
        </p:blipFill>
        <p:spPr bwMode="auto">
          <a:xfrm>
            <a:off x="428596" y="714356"/>
            <a:ext cx="2264480" cy="1601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0" name="Рисунок 13" descr="C:\Users\Сергей\Desktop\Новая папка\DSCN8323.JPG"/>
          <p:cNvPicPr>
            <a:picLocks noChangeAspect="1" noChangeArrowheads="1"/>
          </p:cNvPicPr>
          <p:nvPr/>
        </p:nvPicPr>
        <p:blipFill>
          <a:blip r:embed="rId3" cstate="print"/>
          <a:srcRect l="7022" t="19231"/>
          <a:stretch>
            <a:fillRect/>
          </a:stretch>
        </p:blipFill>
        <p:spPr bwMode="auto">
          <a:xfrm>
            <a:off x="714348" y="2714620"/>
            <a:ext cx="2293615" cy="159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Рисунок 14" descr="C:\Users\Сергей\Desktop\Новая папка\DSCN8327.JPG"/>
          <p:cNvPicPr>
            <a:picLocks noChangeAspect="1" noChangeArrowheads="1"/>
          </p:cNvPicPr>
          <p:nvPr/>
        </p:nvPicPr>
        <p:blipFill>
          <a:blip r:embed="rId4" cstate="print"/>
          <a:srcRect l="7668" t="2667" r="8667" b="3111"/>
          <a:stretch>
            <a:fillRect/>
          </a:stretch>
        </p:blipFill>
        <p:spPr bwMode="auto">
          <a:xfrm>
            <a:off x="1500167" y="4643446"/>
            <a:ext cx="2340556" cy="1722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85723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Сначала приклеиваем по длинным сторонам обложек, ткань должна плотно облегать картон.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643182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Затем обклеиваем короткие стороны. Уголки ткани желательно срезать, а потом подогнуть внутрь.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14810" y="4643446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Сушим полученные обложки под грузом.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357166"/>
            <a:ext cx="374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СТРАНИЦЫ ФОТОАЛЬБОМА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Рисунок 16" descr="C:\Users\Сергей\Desktop\Новая папка\DSCN8331.JPG"/>
          <p:cNvPicPr>
            <a:picLocks noChangeAspect="1" noChangeArrowheads="1"/>
          </p:cNvPicPr>
          <p:nvPr/>
        </p:nvPicPr>
        <p:blipFill>
          <a:blip r:embed="rId2" cstate="print"/>
          <a:srcRect l="7436" t="2048" r="9232"/>
          <a:stretch>
            <a:fillRect/>
          </a:stretch>
        </p:blipFill>
        <p:spPr bwMode="auto">
          <a:xfrm>
            <a:off x="500034" y="428603"/>
            <a:ext cx="2026427" cy="1306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Рисунок 19" descr="C:\Users\Сергей\Desktop\Новая папка\DSCN8335.JPG"/>
          <p:cNvPicPr>
            <a:picLocks noChangeAspect="1" noChangeArrowheads="1"/>
          </p:cNvPicPr>
          <p:nvPr/>
        </p:nvPicPr>
        <p:blipFill>
          <a:blip r:embed="rId3" cstate="print"/>
          <a:srcRect l="11371" r="11037" b="3571"/>
          <a:stretch>
            <a:fillRect/>
          </a:stretch>
        </p:blipFill>
        <p:spPr bwMode="auto">
          <a:xfrm>
            <a:off x="500034" y="1857364"/>
            <a:ext cx="2062221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Рисунок 20" descr="C:\Users\Сергей\Desktop\Новая папка\DSCN8336.JPG"/>
          <p:cNvPicPr>
            <a:picLocks noChangeAspect="1" noChangeArrowheads="1"/>
          </p:cNvPicPr>
          <p:nvPr/>
        </p:nvPicPr>
        <p:blipFill>
          <a:blip r:embed="rId4" cstate="print"/>
          <a:srcRect l="5849" t="21429" r="1559" b="23957"/>
          <a:stretch>
            <a:fillRect/>
          </a:stretch>
        </p:blipFill>
        <p:spPr bwMode="auto">
          <a:xfrm>
            <a:off x="428596" y="3500438"/>
            <a:ext cx="2122718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Рисунок 23" descr="C:\Users\Сергей\Desktop\Новая папка\DSCN8339.JPG"/>
          <p:cNvPicPr>
            <a:picLocks noChangeAspect="1" noChangeArrowheads="1"/>
          </p:cNvPicPr>
          <p:nvPr/>
        </p:nvPicPr>
        <p:blipFill>
          <a:blip r:embed="rId5" cstate="print"/>
          <a:srcRect l="3433" t="13715" b="16000"/>
          <a:stretch>
            <a:fillRect/>
          </a:stretch>
        </p:blipFill>
        <p:spPr bwMode="auto">
          <a:xfrm>
            <a:off x="500034" y="5214950"/>
            <a:ext cx="2019633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714612" y="857232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Из акварельного листа заготавливаем два прямоугольника «А»-18х25,3 см и «В»-18х27,1 см.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643174" y="1643050"/>
            <a:ext cx="62151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 заготовке «А» (18х25,3 см) не пишущей ручкой намечаем, а затем проводим линии на расстоянии 12,5+0,3. Сгибаем по намеченным линиям.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заготовке «В» (18х27,1 см) не пишущей ручкой намечаем, а затем проводим линии на расстоянии 12,5+0,3+12,5+0,3. Сгибаем по линиям.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3429000"/>
            <a:ext cx="621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Получились четыре страницы размером 18х12,5 см. Между ними предусмотрено расстояние 0,3 см, чтобы  альбом хорошо закрывался, и страницы не топорщились впоследствии, когда на них приклеим фотографии и  декор, которые тоже имеют толщину. На заготовке «В» есть ещё полоса шириной 1,5 см – это клапан, с помощью него мы склеим обе заготовки.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14612" y="5500702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клеиваем заготовки. Складываем страницы в виде гармошки.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5" descr="C:\Users\Сергей\Desktop\Новая папка\DSCN8345.JPG"/>
          <p:cNvPicPr>
            <a:picLocks noChangeAspect="1" noChangeArrowheads="1"/>
          </p:cNvPicPr>
          <p:nvPr/>
        </p:nvPicPr>
        <p:blipFill>
          <a:blip r:embed="rId2" cstate="print"/>
          <a:srcRect l="-523" t="10489" b="13287"/>
          <a:stretch>
            <a:fillRect/>
          </a:stretch>
        </p:blipFill>
        <p:spPr bwMode="auto">
          <a:xfrm>
            <a:off x="642910" y="571480"/>
            <a:ext cx="2143140" cy="144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2" name="Рисунок 27" descr="C:\Users\Сергей\Desktop\Новая папка\DSCN8346.JPG"/>
          <p:cNvPicPr>
            <a:picLocks noChangeAspect="1" noChangeArrowheads="1"/>
          </p:cNvPicPr>
          <p:nvPr/>
        </p:nvPicPr>
        <p:blipFill>
          <a:blip r:embed="rId3" cstate="print"/>
          <a:srcRect l="18391" t="12000" r="18175" b="10809"/>
          <a:stretch>
            <a:fillRect/>
          </a:stretch>
        </p:blipFill>
        <p:spPr bwMode="auto">
          <a:xfrm>
            <a:off x="857224" y="2285992"/>
            <a:ext cx="1928826" cy="125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2928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СБОРКА АЛЬБОМА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71802" y="709979"/>
            <a:ext cx="5786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Приклеиваем обложки к первой и последней страницам. Обложки чуть большего размера, поэтому страницы располагаем на равном расстоянии от краёв.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43240" y="2357430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Получилась книжка. Желательно её просушить под грузом.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Рисунок 30" descr="C:\Users\Сергей\Desktop\Новая папка\DSCN8356.JPG"/>
          <p:cNvPicPr>
            <a:picLocks noChangeAspect="1" noChangeArrowheads="1"/>
          </p:cNvPicPr>
          <p:nvPr/>
        </p:nvPicPr>
        <p:blipFill>
          <a:blip r:embed="rId4" cstate="print"/>
          <a:srcRect l="17139" t="18082" r="23576" b="23494"/>
          <a:stretch>
            <a:fillRect/>
          </a:stretch>
        </p:blipFill>
        <p:spPr bwMode="auto">
          <a:xfrm>
            <a:off x="6715140" y="3786190"/>
            <a:ext cx="1942361" cy="141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6" name="Рисунок 31" descr="C:\Users\Сергей\Desktop\скрапбукинг\альбомы\альбомы.jpg3.jpg"/>
          <p:cNvPicPr>
            <a:picLocks noChangeAspect="1" noChangeArrowheads="1"/>
          </p:cNvPicPr>
          <p:nvPr/>
        </p:nvPicPr>
        <p:blipFill>
          <a:blip r:embed="rId5" cstate="print"/>
          <a:srcRect l="66426" t="1189" r="816" b="66747"/>
          <a:stretch>
            <a:fillRect/>
          </a:stretch>
        </p:blipFill>
        <p:spPr bwMode="auto">
          <a:xfrm>
            <a:off x="5929322" y="5286388"/>
            <a:ext cx="1875878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00364" y="3429000"/>
            <a:ext cx="3795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ОФОРМЛЕНИЕ АЛЬБОМА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785918" y="3929066"/>
            <a:ext cx="4643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Украшаем лицевую часть альбома, например надписями, картинками, лентами, кружевами, пуговицами и т.д.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214950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страницы альбома приклеиваем фотографии, сопровождая их текстом и памятными предметами, связанными с  событиями на фото.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закат рисунок"/>
          <p:cNvPicPr>
            <a:picLocks noChangeAspect="1" noChangeArrowheads="1"/>
          </p:cNvPicPr>
          <p:nvPr/>
        </p:nvPicPr>
        <p:blipFill>
          <a:blip r:embed="rId2" cstate="print"/>
          <a:srcRect l="9505" t="-3065" r="4729" b="8045"/>
          <a:stretch>
            <a:fillRect/>
          </a:stretch>
        </p:blipFill>
        <p:spPr bwMode="auto">
          <a:xfrm>
            <a:off x="0" y="-288127"/>
            <a:ext cx="9144000" cy="7146127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57158" y="4929198"/>
            <a:ext cx="8572560" cy="1357322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</a:bodyPr>
          <a:lstStyle/>
          <a:p>
            <a:pPr algn="ctr" rtl="0"/>
            <a:r>
              <a:rPr lang="ru-RU" sz="3600" b="1" kern="10" spc="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СПАСИБО ЗА ВНИМАНИЕ!</a:t>
            </a:r>
            <a:endParaRPr lang="ru-RU" sz="3600" b="1" kern="10" spc="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64705"/>
            <a:ext cx="8249000" cy="3092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 системы образования сегодня состоит не в передаче объёма знаний, а в том, чтобы научить ребят учиться.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Основная цель ФГОС – всестороннее развитие личности ребёнка на основе универсальных учебных действий.</a:t>
            </a:r>
          </a:p>
        </p:txBody>
      </p:sp>
      <p:pic>
        <p:nvPicPr>
          <p:cNvPr id="37890" name="Picture 2" descr="Обои hq Друг лев 1024 x 768 на рабочий стол, high quality об…"/>
          <p:cNvPicPr>
            <a:picLocks noChangeAspect="1" noChangeArrowheads="1"/>
          </p:cNvPicPr>
          <p:nvPr/>
        </p:nvPicPr>
        <p:blipFill>
          <a:blip r:embed="rId2" cstate="print"/>
          <a:srcRect t="-5749"/>
          <a:stretch>
            <a:fillRect/>
          </a:stretch>
        </p:blipFill>
        <p:spPr bwMode="auto">
          <a:xfrm>
            <a:off x="3708602" y="3643314"/>
            <a:ext cx="4863894" cy="32146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едагог у доски план урока рисунки"/>
          <p:cNvPicPr>
            <a:picLocks noChangeAspect="1" noChangeArrowheads="1"/>
          </p:cNvPicPr>
          <p:nvPr/>
        </p:nvPicPr>
        <p:blipFill>
          <a:blip r:embed="rId2" cstate="print"/>
          <a:srcRect l="1466" r="17896" b="12107"/>
          <a:stretch>
            <a:fillRect/>
          </a:stretch>
        </p:blipFill>
        <p:spPr bwMode="auto">
          <a:xfrm>
            <a:off x="-61259" y="642918"/>
            <a:ext cx="9205260" cy="58579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214414" y="357166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21429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План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занятия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57158" y="928670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71472" y="714356"/>
            <a:ext cx="8064500" cy="2951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Технологическая карта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 это новый вид </a:t>
            </a:r>
            <a:r>
              <a:rPr lang="ru-RU" sz="2400" b="1" dirty="0">
                <a:solidFill>
                  <a:schemeClr val="tx1"/>
                </a:solidFill>
              </a:rPr>
              <a:t>методической продукции</a:t>
            </a:r>
            <a:r>
              <a:rPr lang="ru-RU" sz="2400" dirty="0">
                <a:solidFill>
                  <a:schemeClr val="tx1"/>
                </a:solidFill>
              </a:rPr>
              <a:t>, обеспечивающей эффективное и качественное преподавание учебных предметов и возможность достижения планируемых результатов освоения основных образовательных программ в соответствии с ФГОС. 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95288" y="3429000"/>
            <a:ext cx="8569325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Технологическая карта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это способ графического проектирования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таблица, позволяющая структурировать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выбранным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педагогом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параметрам.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00034" y="404664"/>
            <a:ext cx="8320116" cy="102407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Характеристика технологической карты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5720" y="1500174"/>
            <a:ext cx="6429420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Сущностной характеристикой технологической карты становится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представление образовательного процесса на уровне технологии – на уровне проектирования и конструирования, включая описание действий педагога  и учащихся (действий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, организации, контроля и регулирования). </a:t>
            </a:r>
          </a:p>
          <a:p>
            <a:pPr algn="just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технологической карте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быть определены пути достижения трех групп результатов образования:</a:t>
            </a:r>
          </a:p>
          <a:p>
            <a:pPr algn="just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algn="just" defTabSz="449263">
              <a:lnSpc>
                <a:spcPct val="90000"/>
              </a:lnSpc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4" descr="http://www.dealextreme.com/images/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8313" y="3214686"/>
            <a:ext cx="3180909" cy="364331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7929618" cy="3746126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Структурную форму технологической карты каждый педагог выбирает сам, исходя из своих педагогических предпочтений.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00034" y="500042"/>
            <a:ext cx="8248430" cy="1191816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Отличия плана-конспекта  от технологической карты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501121" cy="4298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3707"/>
                <a:gridCol w="2833707"/>
                <a:gridCol w="2833707"/>
              </a:tblGrid>
              <a:tr h="39422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Конспект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Технологическая карта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804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Средства представления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Текстовое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Графическое,</a:t>
                      </a:r>
                      <a:r>
                        <a:rPr lang="ru-RU" sz="1800" baseline="0" dirty="0" smtClean="0"/>
                        <a:t> символическое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804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Что определяет содержание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Требования программ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Требования стандарта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804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Приемы деятельности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Осознанно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Фиксированно</a:t>
                      </a:r>
                      <a:r>
                        <a:rPr lang="ru-RU" sz="1800" dirty="0" smtClean="0"/>
                        <a:t>, осознанно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942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Дифференциация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Групповая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Индивидуальная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942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 получения знаний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Индивидуальная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Учебное сотрудничество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804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Направленность обучения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Передача</a:t>
                      </a:r>
                      <a:r>
                        <a:rPr lang="ru-RU" sz="1800" baseline="0" dirty="0" smtClean="0"/>
                        <a:t> теоретических знаний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Личностная направленность</a:t>
                      </a:r>
                      <a:endParaRPr lang="ru-RU" sz="1800"/>
                    </a:p>
                  </a:txBody>
                  <a:tcPr marT="45716" marB="45716"/>
                </a:tc>
              </a:tr>
              <a:tr h="39422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5824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 smtClean="0"/>
              <a:t>Технологическая карта изготовления фотоальбома-гармошки </a:t>
            </a:r>
            <a:endParaRPr lang="ru-RU" sz="3600" dirty="0"/>
          </a:p>
        </p:txBody>
      </p:sp>
      <p:pic>
        <p:nvPicPr>
          <p:cNvPr id="28673" name="Рисунок 1" descr="C:\Users\Сергей\Desktop\Новая папка\DSCN8352.JPG"/>
          <p:cNvPicPr>
            <a:picLocks noChangeAspect="1" noChangeArrowheads="1"/>
          </p:cNvPicPr>
          <p:nvPr/>
        </p:nvPicPr>
        <p:blipFill>
          <a:blip r:embed="rId2" cstate="print"/>
          <a:srcRect l="8524" t="4494" r="7167" b="3880"/>
          <a:stretch>
            <a:fillRect/>
          </a:stretch>
        </p:blipFill>
        <p:spPr bwMode="auto">
          <a:xfrm>
            <a:off x="285720" y="1928802"/>
            <a:ext cx="2214578" cy="123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4" name="Рисунок 2" descr="C:\Users\Сергей\Desktop\Новая папка\DSCN8309.JPG"/>
          <p:cNvPicPr>
            <a:picLocks noChangeAspect="1" noChangeArrowheads="1"/>
          </p:cNvPicPr>
          <p:nvPr/>
        </p:nvPicPr>
        <p:blipFill>
          <a:blip r:embed="rId3" cstate="print"/>
          <a:srcRect l="10893" t="5289" r="11572" b="2257"/>
          <a:stretch>
            <a:fillRect/>
          </a:stretch>
        </p:blipFill>
        <p:spPr bwMode="auto">
          <a:xfrm>
            <a:off x="500034" y="3286124"/>
            <a:ext cx="2260600" cy="151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5" name="Рисунок 4" descr="C:\Users\Сергей\Desktop\Новая папка\DSCN8312.JPG"/>
          <p:cNvPicPr>
            <a:picLocks noChangeAspect="1" noChangeArrowheads="1"/>
          </p:cNvPicPr>
          <p:nvPr/>
        </p:nvPicPr>
        <p:blipFill>
          <a:blip r:embed="rId4" cstate="print"/>
          <a:srcRect t="16743" b="16980"/>
          <a:stretch>
            <a:fillRect/>
          </a:stretch>
        </p:blipFill>
        <p:spPr bwMode="auto">
          <a:xfrm>
            <a:off x="1000100" y="5000636"/>
            <a:ext cx="2233612" cy="150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2143116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Из плотного картона заготавливаем две одинаковые детали размером 18,5х13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286124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Для того, чтобы обклеить картонные заготовки, из ткани вырезаем два прямоугольника  размером  25х17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4786322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Приклеиваем картонные заготовки на середину с изнаночной стороны тканевых прямоугольников. С каждого края картонки у вас останется примерно по 2 см ткани, ими мы закроем некрасивый торец картонок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714488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ОБЛОЖКА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584</Words>
  <Application>Microsoft Office PowerPoint</Application>
  <PresentationFormat>Экран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Технологическая карта изготовления фотоальбома-гармошки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поурочного планирования в рамках ФГОС</dc:title>
  <dc:creator>Таня</dc:creator>
  <cp:lastModifiedBy>user</cp:lastModifiedBy>
  <cp:revision>58</cp:revision>
  <dcterms:created xsi:type="dcterms:W3CDTF">2014-03-02T16:44:58Z</dcterms:created>
  <dcterms:modified xsi:type="dcterms:W3CDTF">2017-09-25T04:34:33Z</dcterms:modified>
</cp:coreProperties>
</file>