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57" r:id="rId3"/>
    <p:sldId id="258" r:id="rId4"/>
    <p:sldId id="262" r:id="rId5"/>
    <p:sldId id="265" r:id="rId6"/>
    <p:sldId id="266" r:id="rId7"/>
    <p:sldId id="280" r:id="rId8"/>
    <p:sldId id="281" r:id="rId9"/>
    <p:sldId id="282" r:id="rId10"/>
    <p:sldId id="283" r:id="rId11"/>
    <p:sldId id="284" r:id="rId12"/>
    <p:sldId id="285" r:id="rId13"/>
    <p:sldId id="267" r:id="rId14"/>
    <p:sldId id="270" r:id="rId15"/>
    <p:sldId id="276" r:id="rId16"/>
    <p:sldId id="269" r:id="rId17"/>
    <p:sldId id="278" r:id="rId18"/>
    <p:sldId id="273" r:id="rId19"/>
    <p:sldId id="27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101" d="100"/>
          <a:sy n="101" d="100"/>
        </p:scale>
        <p:origin x="3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C571E-075A-4EAB-BC16-58878DEFBC4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BBF8BE-2BED-4E20-AB40-4166A7A85E09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Создание условий для  непрерывного образования, ориентированного на повышение уровня профессионализма, удовлетворение образовательных запросов педагогов.</a:t>
          </a:r>
        </a:p>
      </dgm:t>
    </dgm:pt>
    <dgm:pt modelId="{BBD15E09-2096-4F69-92C2-EA97DD11CE4A}" type="parTrans" cxnId="{5B2511BB-A40B-44FD-A20C-6DDE47A2758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2749B-16EC-4D3B-9AF0-F77C876BC492}" type="sibTrans" cxnId="{5B2511BB-A40B-44FD-A20C-6DDE47A2758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6089C-CF72-47E6-BB3D-DA85F72440A8}">
      <dgm:prSet custT="1"/>
      <dgm:spPr/>
      <dgm:t>
        <a:bodyPr/>
        <a:lstStyle/>
        <a:p>
          <a:r>
            <a: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единого методического образовательного пространства как открытой среды.</a:t>
          </a:r>
        </a:p>
      </dgm:t>
    </dgm:pt>
    <dgm:pt modelId="{811EBC10-26F3-4560-AA93-F65217679D2C}" type="parTrans" cxnId="{C0DD2BDF-B30B-4828-85D5-120ADE59B7C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CBF2E-2F0F-4CE1-86F6-766A547F826B}" type="sibTrans" cxnId="{C0DD2BDF-B30B-4828-85D5-120ADE59B7C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30928-3F2B-4976-A9A0-9900CF080F1F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 педагогического сообщества совершенствование профессиональных связей, направленных на повышение уровня исследовательской и методической культуры педагогов.</a:t>
          </a:r>
        </a:p>
      </dgm:t>
    </dgm:pt>
    <dgm:pt modelId="{04F60469-1612-47CF-8498-5EF0BCDBF22C}" type="parTrans" cxnId="{094EEC0F-4078-4B1C-A583-91BB2B85984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E9404-75C3-4639-83AB-81A4FE91EBAC}" type="sibTrans" cxnId="{094EEC0F-4078-4B1C-A583-91BB2B859845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C51C8-D979-427C-B6E9-7C38A3DD09ED}">
      <dgm:prSet custT="1"/>
      <dgm:spPr/>
      <dgm:t>
        <a:bodyPr/>
        <a:lstStyle/>
        <a:p>
          <a:r>
            <a: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качества оказания образовательных услуг.</a:t>
          </a:r>
        </a:p>
      </dgm:t>
    </dgm:pt>
    <dgm:pt modelId="{66E90A87-AB04-4539-A5EF-FE235407642E}" type="parTrans" cxnId="{AD893847-F789-4CEB-905E-9E9D6F22661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C1EF2-2F6E-4E7E-8A3E-C434CB607467}" type="sibTrans" cxnId="{AD893847-F789-4CEB-905E-9E9D6F22661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CB2E8-E4FF-4D7A-9345-56C55DB29F1A}" type="pres">
      <dgm:prSet presAssocID="{50BC571E-075A-4EAB-BC16-58878DEFBC46}" presName="linear" presStyleCnt="0">
        <dgm:presLayoutVars>
          <dgm:animLvl val="lvl"/>
          <dgm:resizeHandles val="exact"/>
        </dgm:presLayoutVars>
      </dgm:prSet>
      <dgm:spPr/>
    </dgm:pt>
    <dgm:pt modelId="{2E6794B8-1D28-4CE2-AAEC-06B8446858CE}" type="pres">
      <dgm:prSet presAssocID="{A6BBF8BE-2BED-4E20-AB40-4166A7A85E09}" presName="parentText" presStyleLbl="node1" presStyleIdx="0" presStyleCnt="4" custLinFactNeighborY="-19267">
        <dgm:presLayoutVars>
          <dgm:chMax val="0"/>
          <dgm:bulletEnabled val="1"/>
        </dgm:presLayoutVars>
      </dgm:prSet>
      <dgm:spPr/>
    </dgm:pt>
    <dgm:pt modelId="{2EBAF2E8-37AF-49BC-88FB-BB72ACEC9BE7}" type="pres">
      <dgm:prSet presAssocID="{A012749B-16EC-4D3B-9AF0-F77C876BC492}" presName="spacer" presStyleCnt="0"/>
      <dgm:spPr/>
    </dgm:pt>
    <dgm:pt modelId="{5379D5AB-1537-4DB6-893A-178B2B419AEB}" type="pres">
      <dgm:prSet presAssocID="{2A26089C-CF72-47E6-BB3D-DA85F72440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A5833F-A1EA-4229-ABB0-ACA27595BF2C}" type="pres">
      <dgm:prSet presAssocID="{2D0CBF2E-2F0F-4CE1-86F6-766A547F826B}" presName="spacer" presStyleCnt="0"/>
      <dgm:spPr/>
    </dgm:pt>
    <dgm:pt modelId="{4FEAE613-784B-4E52-B03B-22822E8874A3}" type="pres">
      <dgm:prSet presAssocID="{90630928-3F2B-4976-A9A0-9900CF080F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BA05F-BCA7-4763-B677-B628D768D475}" type="pres">
      <dgm:prSet presAssocID="{01EE9404-75C3-4639-83AB-81A4FE91EBAC}" presName="spacer" presStyleCnt="0"/>
      <dgm:spPr/>
    </dgm:pt>
    <dgm:pt modelId="{4286B7D7-C568-41B7-882A-D9CC45FC87B2}" type="pres">
      <dgm:prSet presAssocID="{325C51C8-D979-427C-B6E9-7C38A3DD09E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CAD40B-B587-46B3-99BB-0BA22BB2124F}" type="presOf" srcId="{A6BBF8BE-2BED-4E20-AB40-4166A7A85E09}" destId="{2E6794B8-1D28-4CE2-AAEC-06B8446858CE}" srcOrd="0" destOrd="0" presId="urn:microsoft.com/office/officeart/2005/8/layout/vList2"/>
    <dgm:cxn modelId="{094EEC0F-4078-4B1C-A583-91BB2B859845}" srcId="{50BC571E-075A-4EAB-BC16-58878DEFBC46}" destId="{90630928-3F2B-4976-A9A0-9900CF080F1F}" srcOrd="2" destOrd="0" parTransId="{04F60469-1612-47CF-8498-5EF0BCDBF22C}" sibTransId="{01EE9404-75C3-4639-83AB-81A4FE91EBAC}"/>
    <dgm:cxn modelId="{1140895F-D091-4842-BD8E-CBDFB01CA729}" type="presOf" srcId="{50BC571E-075A-4EAB-BC16-58878DEFBC46}" destId="{D2ACB2E8-E4FF-4D7A-9345-56C55DB29F1A}" srcOrd="0" destOrd="0" presId="urn:microsoft.com/office/officeart/2005/8/layout/vList2"/>
    <dgm:cxn modelId="{AD893847-F789-4CEB-905E-9E9D6F226614}" srcId="{50BC571E-075A-4EAB-BC16-58878DEFBC46}" destId="{325C51C8-D979-427C-B6E9-7C38A3DD09ED}" srcOrd="3" destOrd="0" parTransId="{66E90A87-AB04-4539-A5EF-FE235407642E}" sibTransId="{EEAC1EF2-2F6E-4E7E-8A3E-C434CB607467}"/>
    <dgm:cxn modelId="{3F909267-8066-4FD1-926D-20D6FB3A88CB}" type="presOf" srcId="{325C51C8-D979-427C-B6E9-7C38A3DD09ED}" destId="{4286B7D7-C568-41B7-882A-D9CC45FC87B2}" srcOrd="0" destOrd="0" presId="urn:microsoft.com/office/officeart/2005/8/layout/vList2"/>
    <dgm:cxn modelId="{5B2511BB-A40B-44FD-A20C-6DDE47A27587}" srcId="{50BC571E-075A-4EAB-BC16-58878DEFBC46}" destId="{A6BBF8BE-2BED-4E20-AB40-4166A7A85E09}" srcOrd="0" destOrd="0" parTransId="{BBD15E09-2096-4F69-92C2-EA97DD11CE4A}" sibTransId="{A012749B-16EC-4D3B-9AF0-F77C876BC492}"/>
    <dgm:cxn modelId="{53EF54C2-49F0-4153-A7F0-85BB64ED827E}" type="presOf" srcId="{90630928-3F2B-4976-A9A0-9900CF080F1F}" destId="{4FEAE613-784B-4E52-B03B-22822E8874A3}" srcOrd="0" destOrd="0" presId="urn:microsoft.com/office/officeart/2005/8/layout/vList2"/>
    <dgm:cxn modelId="{A11F44C3-EB2C-4CCB-B365-7B4A944BB230}" type="presOf" srcId="{2A26089C-CF72-47E6-BB3D-DA85F72440A8}" destId="{5379D5AB-1537-4DB6-893A-178B2B419AEB}" srcOrd="0" destOrd="0" presId="urn:microsoft.com/office/officeart/2005/8/layout/vList2"/>
    <dgm:cxn modelId="{C0DD2BDF-B30B-4828-85D5-120ADE59B7C3}" srcId="{50BC571E-075A-4EAB-BC16-58878DEFBC46}" destId="{2A26089C-CF72-47E6-BB3D-DA85F72440A8}" srcOrd="1" destOrd="0" parTransId="{811EBC10-26F3-4560-AA93-F65217679D2C}" sibTransId="{2D0CBF2E-2F0F-4CE1-86F6-766A547F826B}"/>
    <dgm:cxn modelId="{BA8093A6-F33C-4374-BD64-9B9C6F54F67F}" type="presParOf" srcId="{D2ACB2E8-E4FF-4D7A-9345-56C55DB29F1A}" destId="{2E6794B8-1D28-4CE2-AAEC-06B8446858CE}" srcOrd="0" destOrd="0" presId="urn:microsoft.com/office/officeart/2005/8/layout/vList2"/>
    <dgm:cxn modelId="{1EEB0461-1A14-4F6C-8558-70DA9F2E114E}" type="presParOf" srcId="{D2ACB2E8-E4FF-4D7A-9345-56C55DB29F1A}" destId="{2EBAF2E8-37AF-49BC-88FB-BB72ACEC9BE7}" srcOrd="1" destOrd="0" presId="urn:microsoft.com/office/officeart/2005/8/layout/vList2"/>
    <dgm:cxn modelId="{E75EE977-C0A5-4E61-B02C-C1CB538FC033}" type="presParOf" srcId="{D2ACB2E8-E4FF-4D7A-9345-56C55DB29F1A}" destId="{5379D5AB-1537-4DB6-893A-178B2B419AEB}" srcOrd="2" destOrd="0" presId="urn:microsoft.com/office/officeart/2005/8/layout/vList2"/>
    <dgm:cxn modelId="{30D7D836-19C2-48DF-A7E7-E30DBF625C6F}" type="presParOf" srcId="{D2ACB2E8-E4FF-4D7A-9345-56C55DB29F1A}" destId="{B1A5833F-A1EA-4229-ABB0-ACA27595BF2C}" srcOrd="3" destOrd="0" presId="urn:microsoft.com/office/officeart/2005/8/layout/vList2"/>
    <dgm:cxn modelId="{ED154661-82A8-45C5-BAB4-FA9B4374454F}" type="presParOf" srcId="{D2ACB2E8-E4FF-4D7A-9345-56C55DB29F1A}" destId="{4FEAE613-784B-4E52-B03B-22822E8874A3}" srcOrd="4" destOrd="0" presId="urn:microsoft.com/office/officeart/2005/8/layout/vList2"/>
    <dgm:cxn modelId="{B6443133-CA0B-439A-AD18-7C8C50A18E04}" type="presParOf" srcId="{D2ACB2E8-E4FF-4D7A-9345-56C55DB29F1A}" destId="{EC9BA05F-BCA7-4763-B677-B628D768D475}" srcOrd="5" destOrd="0" presId="urn:microsoft.com/office/officeart/2005/8/layout/vList2"/>
    <dgm:cxn modelId="{5AD6AEF4-3329-4DCF-BCEC-A7C09BC4B9AE}" type="presParOf" srcId="{D2ACB2E8-E4FF-4D7A-9345-56C55DB29F1A}" destId="{4286B7D7-C568-41B7-882A-D9CC45FC87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4A446-E96A-4D9B-BEC8-D16348353BA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FED018-5743-440F-A5E5-04477D86FE50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взаимодействия между командами</a:t>
          </a:r>
        </a:p>
      </dgm:t>
    </dgm:pt>
    <dgm:pt modelId="{4A7C95CC-30CD-4496-8AF8-90D47E2DF3D3}" type="parTrans" cxnId="{018345D7-D6AD-4D29-A980-59F080D8DA0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6EBF7-8121-4C71-BF5C-7D4B2138501B}" type="sibTrans" cxnId="{018345D7-D6AD-4D29-A980-59F080D8DA0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D26B6-93FD-4EF4-8606-F309E67A08CB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профессиональных команд</a:t>
          </a:r>
        </a:p>
      </dgm:t>
    </dgm:pt>
    <dgm:pt modelId="{02E9EED8-7877-4AB8-A310-7FC806ABCFBF}" type="parTrans" cxnId="{0F52D132-4FA1-467C-8109-CAFF60541B1B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D65E1-40DB-4D9E-BE03-F36682573F19}" type="sibTrans" cxnId="{0F52D132-4FA1-467C-8109-CAFF60541B1B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24A36-B871-48AF-8813-D666B6551625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профессионального уровня педагога в соответствии с индивидуальными потребностями</a:t>
          </a:r>
        </a:p>
      </dgm:t>
    </dgm:pt>
    <dgm:pt modelId="{20D6A2EA-BFC9-4CFA-9B70-6E73F76ACDF4}" type="parTrans" cxnId="{755CC26B-3464-4A04-B0AD-D53C1D21958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0F9E9-EA8D-43E8-9DAB-61A7C11189F3}" type="sibTrans" cxnId="{755CC26B-3464-4A04-B0AD-D53C1D21958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7938E-926E-4DD3-83AA-5D3329A5BEF8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индивидуальных способностей каждого педагога</a:t>
          </a:r>
        </a:p>
      </dgm:t>
    </dgm:pt>
    <dgm:pt modelId="{013C401B-3A33-44B2-BD07-D7003C1AD01B}" type="parTrans" cxnId="{7E019460-97E3-4CA7-9A4F-4BE6AD1CB7F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D6E95-1B05-4C4B-A2AE-86E52D857D38}" type="sibTrans" cxnId="{7E019460-97E3-4CA7-9A4F-4BE6AD1CB7F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14FD1-A717-43D3-A49D-4825557B46DD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Развития коллективизма, укрепление корпоративной культуры</a:t>
          </a:r>
        </a:p>
      </dgm:t>
    </dgm:pt>
    <dgm:pt modelId="{15E22F51-8D22-4A4B-A969-C360F9B060B8}" type="parTrans" cxnId="{97A79A0A-2F1F-4969-86BC-57FA42CF591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0415D-F3F5-4C22-B290-2FD1D8CA0B17}" type="sibTrans" cxnId="{97A79A0A-2F1F-4969-86BC-57FA42CF591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BA3DA-51CB-4B56-997E-24D8D436CB52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профессиональных связей</a:t>
          </a:r>
        </a:p>
      </dgm:t>
    </dgm:pt>
    <dgm:pt modelId="{A4619438-81C3-44EE-BB3A-4E39B2B7E1E4}" type="parTrans" cxnId="{4FDF0362-2C8D-4770-AF15-2B57F02AF7E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7AF63-0863-4896-BF18-BD48FBA13050}" type="sibTrans" cxnId="{4FDF0362-2C8D-4770-AF15-2B57F02AF7E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39D8D-A0E1-4B88-87E6-301B0299DDD4}" type="pres">
      <dgm:prSet presAssocID="{57B4A446-E96A-4D9B-BEC8-D16348353BA9}" presName="CompostProcess" presStyleCnt="0">
        <dgm:presLayoutVars>
          <dgm:dir/>
          <dgm:resizeHandles val="exact"/>
        </dgm:presLayoutVars>
      </dgm:prSet>
      <dgm:spPr/>
    </dgm:pt>
    <dgm:pt modelId="{B0F8A2BA-9E98-4767-9AC2-6B2E36FD04AB}" type="pres">
      <dgm:prSet presAssocID="{57B4A446-E96A-4D9B-BEC8-D16348353BA9}" presName="arrow" presStyleLbl="bgShp" presStyleIdx="0" presStyleCnt="1" custScaleX="117647"/>
      <dgm:spPr/>
    </dgm:pt>
    <dgm:pt modelId="{3D7BC5F1-C317-4F18-A76E-C5C98E633E85}" type="pres">
      <dgm:prSet presAssocID="{57B4A446-E96A-4D9B-BEC8-D16348353BA9}" presName="linearProcess" presStyleCnt="0"/>
      <dgm:spPr/>
    </dgm:pt>
    <dgm:pt modelId="{813DCEBF-583D-485C-BE9C-CC136B0F465C}" type="pres">
      <dgm:prSet presAssocID="{0FFED018-5743-440F-A5E5-04477D86FE50}" presName="textNode" presStyleLbl="node1" presStyleIdx="0" presStyleCnt="6">
        <dgm:presLayoutVars>
          <dgm:bulletEnabled val="1"/>
        </dgm:presLayoutVars>
      </dgm:prSet>
      <dgm:spPr/>
    </dgm:pt>
    <dgm:pt modelId="{FDF96421-0F56-42E5-8590-D27FA8BC5757}" type="pres">
      <dgm:prSet presAssocID="{4096EBF7-8121-4C71-BF5C-7D4B2138501B}" presName="sibTrans" presStyleCnt="0"/>
      <dgm:spPr/>
    </dgm:pt>
    <dgm:pt modelId="{D4C6C55C-6E8B-467A-B828-47B8B6932313}" type="pres">
      <dgm:prSet presAssocID="{3ADD26B6-93FD-4EF4-8606-F309E67A08CB}" presName="textNode" presStyleLbl="node1" presStyleIdx="1" presStyleCnt="6" custLinFactNeighborX="-83220" custLinFactNeighborY="225">
        <dgm:presLayoutVars>
          <dgm:bulletEnabled val="1"/>
        </dgm:presLayoutVars>
      </dgm:prSet>
      <dgm:spPr/>
    </dgm:pt>
    <dgm:pt modelId="{2E797E64-CABC-4D3B-A44D-F68EE05FDA2B}" type="pres">
      <dgm:prSet presAssocID="{A6FD65E1-40DB-4D9E-BE03-F36682573F19}" presName="sibTrans" presStyleCnt="0"/>
      <dgm:spPr/>
    </dgm:pt>
    <dgm:pt modelId="{AB9A4325-CADD-4688-B7B6-84DCEF698C71}" type="pres">
      <dgm:prSet presAssocID="{1B4BA3DA-51CB-4B56-997E-24D8D436CB52}" presName="textNode" presStyleLbl="node1" presStyleIdx="2" presStyleCnt="6" custLinFactX="-5018" custLinFactNeighborX="-100000" custLinFactNeighborY="225">
        <dgm:presLayoutVars>
          <dgm:bulletEnabled val="1"/>
        </dgm:presLayoutVars>
      </dgm:prSet>
      <dgm:spPr/>
    </dgm:pt>
    <dgm:pt modelId="{3BD68F70-658F-4E6A-8162-837715B3822A}" type="pres">
      <dgm:prSet presAssocID="{AB37AF63-0863-4896-BF18-BD48FBA13050}" presName="sibTrans" presStyleCnt="0"/>
      <dgm:spPr/>
    </dgm:pt>
    <dgm:pt modelId="{84A01335-D6A3-47CD-AB3F-AC4B9EA966E6}" type="pres">
      <dgm:prSet presAssocID="{A7B24A36-B871-48AF-8813-D666B6551625}" presName="textNode" presStyleLbl="node1" presStyleIdx="3" presStyleCnt="6" custLinFactX="-12832" custLinFactNeighborX="-100000" custLinFactNeighborY="2686">
        <dgm:presLayoutVars>
          <dgm:bulletEnabled val="1"/>
        </dgm:presLayoutVars>
      </dgm:prSet>
      <dgm:spPr/>
    </dgm:pt>
    <dgm:pt modelId="{839A3B59-63EA-400C-B630-115BCFBA9A87}" type="pres">
      <dgm:prSet presAssocID="{1A70F9E9-EA8D-43E8-9DAB-61A7C11189F3}" presName="sibTrans" presStyleCnt="0"/>
      <dgm:spPr/>
    </dgm:pt>
    <dgm:pt modelId="{56D5F2F9-FF11-416A-ADCA-9281D8C6569C}" type="pres">
      <dgm:prSet presAssocID="{0107938E-926E-4DD3-83AA-5D3329A5BEF8}" presName="textNode" presStyleLbl="node1" presStyleIdx="4" presStyleCnt="6" custLinFactX="-20647" custLinFactNeighborX="-100000" custLinFactNeighborY="3106">
        <dgm:presLayoutVars>
          <dgm:bulletEnabled val="1"/>
        </dgm:presLayoutVars>
      </dgm:prSet>
      <dgm:spPr/>
    </dgm:pt>
    <dgm:pt modelId="{9060E29A-3289-4ACD-8A8F-7E3006477C37}" type="pres">
      <dgm:prSet presAssocID="{646D6E95-1B05-4C4B-A2AE-86E52D857D38}" presName="sibTrans" presStyleCnt="0"/>
      <dgm:spPr/>
    </dgm:pt>
    <dgm:pt modelId="{80E19594-3C1D-4357-B8AA-7FEBFA77B6B7}" type="pres">
      <dgm:prSet presAssocID="{F1C14FD1-A717-43D3-A49D-4825557B46DD}" presName="textNode" presStyleLbl="node1" presStyleIdx="5" presStyleCnt="6" custLinFactX="-30981" custLinFactNeighborX="-100000" custLinFactNeighborY="3734">
        <dgm:presLayoutVars>
          <dgm:bulletEnabled val="1"/>
        </dgm:presLayoutVars>
      </dgm:prSet>
      <dgm:spPr/>
    </dgm:pt>
  </dgm:ptLst>
  <dgm:cxnLst>
    <dgm:cxn modelId="{97A79A0A-2F1F-4969-86BC-57FA42CF5913}" srcId="{57B4A446-E96A-4D9B-BEC8-D16348353BA9}" destId="{F1C14FD1-A717-43D3-A49D-4825557B46DD}" srcOrd="5" destOrd="0" parTransId="{15E22F51-8D22-4A4B-A969-C360F9B060B8}" sibTransId="{F660415D-F3F5-4C22-B290-2FD1D8CA0B17}"/>
    <dgm:cxn modelId="{4A8F0021-D953-49D1-A1A1-E5E50999C984}" type="presOf" srcId="{3ADD26B6-93FD-4EF4-8606-F309E67A08CB}" destId="{D4C6C55C-6E8B-467A-B828-47B8B6932313}" srcOrd="0" destOrd="0" presId="urn:microsoft.com/office/officeart/2005/8/layout/hProcess9"/>
    <dgm:cxn modelId="{C7C9BB2C-AE4D-462A-A9D4-A530056A8CE9}" type="presOf" srcId="{0FFED018-5743-440F-A5E5-04477D86FE50}" destId="{813DCEBF-583D-485C-BE9C-CC136B0F465C}" srcOrd="0" destOrd="0" presId="urn:microsoft.com/office/officeart/2005/8/layout/hProcess9"/>
    <dgm:cxn modelId="{0F52D132-4FA1-467C-8109-CAFF60541B1B}" srcId="{57B4A446-E96A-4D9B-BEC8-D16348353BA9}" destId="{3ADD26B6-93FD-4EF4-8606-F309E67A08CB}" srcOrd="1" destOrd="0" parTransId="{02E9EED8-7877-4AB8-A310-7FC806ABCFBF}" sibTransId="{A6FD65E1-40DB-4D9E-BE03-F36682573F19}"/>
    <dgm:cxn modelId="{3EC52233-3790-4DC8-9A62-716466EC3593}" type="presOf" srcId="{F1C14FD1-A717-43D3-A49D-4825557B46DD}" destId="{80E19594-3C1D-4357-B8AA-7FEBFA77B6B7}" srcOrd="0" destOrd="0" presId="urn:microsoft.com/office/officeart/2005/8/layout/hProcess9"/>
    <dgm:cxn modelId="{7E019460-97E3-4CA7-9A4F-4BE6AD1CB7F3}" srcId="{57B4A446-E96A-4D9B-BEC8-D16348353BA9}" destId="{0107938E-926E-4DD3-83AA-5D3329A5BEF8}" srcOrd="4" destOrd="0" parTransId="{013C401B-3A33-44B2-BD07-D7003C1AD01B}" sibTransId="{646D6E95-1B05-4C4B-A2AE-86E52D857D38}"/>
    <dgm:cxn modelId="{11739441-EF3E-495F-A609-948F98D1CC50}" type="presOf" srcId="{A7B24A36-B871-48AF-8813-D666B6551625}" destId="{84A01335-D6A3-47CD-AB3F-AC4B9EA966E6}" srcOrd="0" destOrd="0" presId="urn:microsoft.com/office/officeart/2005/8/layout/hProcess9"/>
    <dgm:cxn modelId="{4FDF0362-2C8D-4770-AF15-2B57F02AF7EF}" srcId="{57B4A446-E96A-4D9B-BEC8-D16348353BA9}" destId="{1B4BA3DA-51CB-4B56-997E-24D8D436CB52}" srcOrd="2" destOrd="0" parTransId="{A4619438-81C3-44EE-BB3A-4E39B2B7E1E4}" sibTransId="{AB37AF63-0863-4896-BF18-BD48FBA13050}"/>
    <dgm:cxn modelId="{755CC26B-3464-4A04-B0AD-D53C1D219589}" srcId="{57B4A446-E96A-4D9B-BEC8-D16348353BA9}" destId="{A7B24A36-B871-48AF-8813-D666B6551625}" srcOrd="3" destOrd="0" parTransId="{20D6A2EA-BFC9-4CFA-9B70-6E73F76ACDF4}" sibTransId="{1A70F9E9-EA8D-43E8-9DAB-61A7C11189F3}"/>
    <dgm:cxn modelId="{C0DE0F89-137A-44BB-B63E-0F8D4B4E20C4}" type="presOf" srcId="{1B4BA3DA-51CB-4B56-997E-24D8D436CB52}" destId="{AB9A4325-CADD-4688-B7B6-84DCEF698C71}" srcOrd="0" destOrd="0" presId="urn:microsoft.com/office/officeart/2005/8/layout/hProcess9"/>
    <dgm:cxn modelId="{165FF19C-5967-44A4-AB29-AD6FEFCC4FCC}" type="presOf" srcId="{57B4A446-E96A-4D9B-BEC8-D16348353BA9}" destId="{15D39D8D-A0E1-4B88-87E6-301B0299DDD4}" srcOrd="0" destOrd="0" presId="urn:microsoft.com/office/officeart/2005/8/layout/hProcess9"/>
    <dgm:cxn modelId="{018345D7-D6AD-4D29-A980-59F080D8DA00}" srcId="{57B4A446-E96A-4D9B-BEC8-D16348353BA9}" destId="{0FFED018-5743-440F-A5E5-04477D86FE50}" srcOrd="0" destOrd="0" parTransId="{4A7C95CC-30CD-4496-8AF8-90D47E2DF3D3}" sibTransId="{4096EBF7-8121-4C71-BF5C-7D4B2138501B}"/>
    <dgm:cxn modelId="{25DA29F8-6839-4448-9BFC-ABCD09A2B2AA}" type="presOf" srcId="{0107938E-926E-4DD3-83AA-5D3329A5BEF8}" destId="{56D5F2F9-FF11-416A-ADCA-9281D8C6569C}" srcOrd="0" destOrd="0" presId="urn:microsoft.com/office/officeart/2005/8/layout/hProcess9"/>
    <dgm:cxn modelId="{054B964C-B675-461A-BAC2-5A0DFCC390E8}" type="presParOf" srcId="{15D39D8D-A0E1-4B88-87E6-301B0299DDD4}" destId="{B0F8A2BA-9E98-4767-9AC2-6B2E36FD04AB}" srcOrd="0" destOrd="0" presId="urn:microsoft.com/office/officeart/2005/8/layout/hProcess9"/>
    <dgm:cxn modelId="{1E47B891-9F95-4B29-B198-1AB2BDB11FD7}" type="presParOf" srcId="{15D39D8D-A0E1-4B88-87E6-301B0299DDD4}" destId="{3D7BC5F1-C317-4F18-A76E-C5C98E633E85}" srcOrd="1" destOrd="0" presId="urn:microsoft.com/office/officeart/2005/8/layout/hProcess9"/>
    <dgm:cxn modelId="{05C32813-DE80-4518-8FA8-1DBDEBBB93F8}" type="presParOf" srcId="{3D7BC5F1-C317-4F18-A76E-C5C98E633E85}" destId="{813DCEBF-583D-485C-BE9C-CC136B0F465C}" srcOrd="0" destOrd="0" presId="urn:microsoft.com/office/officeart/2005/8/layout/hProcess9"/>
    <dgm:cxn modelId="{48195280-79B9-486F-B1F5-9DDF2A975EF3}" type="presParOf" srcId="{3D7BC5F1-C317-4F18-A76E-C5C98E633E85}" destId="{FDF96421-0F56-42E5-8590-D27FA8BC5757}" srcOrd="1" destOrd="0" presId="urn:microsoft.com/office/officeart/2005/8/layout/hProcess9"/>
    <dgm:cxn modelId="{F7DFE127-1374-47E2-B929-FFA5A1BD4DAF}" type="presParOf" srcId="{3D7BC5F1-C317-4F18-A76E-C5C98E633E85}" destId="{D4C6C55C-6E8B-467A-B828-47B8B6932313}" srcOrd="2" destOrd="0" presId="urn:microsoft.com/office/officeart/2005/8/layout/hProcess9"/>
    <dgm:cxn modelId="{33B0F1F3-38C3-4474-832C-D6991E35A21B}" type="presParOf" srcId="{3D7BC5F1-C317-4F18-A76E-C5C98E633E85}" destId="{2E797E64-CABC-4D3B-A44D-F68EE05FDA2B}" srcOrd="3" destOrd="0" presId="urn:microsoft.com/office/officeart/2005/8/layout/hProcess9"/>
    <dgm:cxn modelId="{D8A18585-5F77-4C3D-9051-E17973858082}" type="presParOf" srcId="{3D7BC5F1-C317-4F18-A76E-C5C98E633E85}" destId="{AB9A4325-CADD-4688-B7B6-84DCEF698C71}" srcOrd="4" destOrd="0" presId="urn:microsoft.com/office/officeart/2005/8/layout/hProcess9"/>
    <dgm:cxn modelId="{D123F7F1-4055-4B6B-B880-EAA5F1090942}" type="presParOf" srcId="{3D7BC5F1-C317-4F18-A76E-C5C98E633E85}" destId="{3BD68F70-658F-4E6A-8162-837715B3822A}" srcOrd="5" destOrd="0" presId="urn:microsoft.com/office/officeart/2005/8/layout/hProcess9"/>
    <dgm:cxn modelId="{3B9F0CEF-92BB-4E9B-B196-C2141990B208}" type="presParOf" srcId="{3D7BC5F1-C317-4F18-A76E-C5C98E633E85}" destId="{84A01335-D6A3-47CD-AB3F-AC4B9EA966E6}" srcOrd="6" destOrd="0" presId="urn:microsoft.com/office/officeart/2005/8/layout/hProcess9"/>
    <dgm:cxn modelId="{560FF504-2519-41A0-9E5F-79507C86642E}" type="presParOf" srcId="{3D7BC5F1-C317-4F18-A76E-C5C98E633E85}" destId="{839A3B59-63EA-400C-B630-115BCFBA9A87}" srcOrd="7" destOrd="0" presId="urn:microsoft.com/office/officeart/2005/8/layout/hProcess9"/>
    <dgm:cxn modelId="{F81AEC1C-1742-457B-8F56-27011AFF1164}" type="presParOf" srcId="{3D7BC5F1-C317-4F18-A76E-C5C98E633E85}" destId="{56D5F2F9-FF11-416A-ADCA-9281D8C6569C}" srcOrd="8" destOrd="0" presId="urn:microsoft.com/office/officeart/2005/8/layout/hProcess9"/>
    <dgm:cxn modelId="{EE4A6662-D332-46E1-8474-21B18EB17C64}" type="presParOf" srcId="{3D7BC5F1-C317-4F18-A76E-C5C98E633E85}" destId="{9060E29A-3289-4ACD-8A8F-7E3006477C37}" srcOrd="9" destOrd="0" presId="urn:microsoft.com/office/officeart/2005/8/layout/hProcess9"/>
    <dgm:cxn modelId="{5528A91F-5BAC-4F7E-86C0-8E4192F275CA}" type="presParOf" srcId="{3D7BC5F1-C317-4F18-A76E-C5C98E633E85}" destId="{80E19594-3C1D-4357-B8AA-7FEBFA77B6B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48E7C9-2295-4DB4-AB47-56979BAB36F0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190A88-B97C-47AC-86BF-87F83C55A632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Исследовательская работа</a:t>
          </a:r>
        </a:p>
      </dgm:t>
    </dgm:pt>
    <dgm:pt modelId="{CD98C9D0-034A-4897-A54C-F6C075CDD757}" type="parTrans" cxnId="{46A64842-836E-4788-A266-B3835013E60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170D370-2B94-4767-ABB5-F3FD9F1353FF}" type="sibTrans" cxnId="{46A64842-836E-4788-A266-B3835013E60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0C7BF11-CCEF-4EEF-96EF-FFC76A01F73C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Использование ИКТ</a:t>
          </a:r>
        </a:p>
      </dgm:t>
    </dgm:pt>
    <dgm:pt modelId="{D0A14267-D808-460F-90BA-B45FB55BBAE5}" type="parTrans" cxnId="{7D073306-41D4-44F7-AD28-D3D01A80B49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198E5FA-D734-4653-A730-CD57EED80C65}" type="sibTrans" cxnId="{7D073306-41D4-44F7-AD28-D3D01A80B49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5C1B7A8-E027-4E05-8A1B-3848F0C2B523}">
      <dgm:prSet custT="1"/>
      <dgm:spPr/>
      <dgm:t>
        <a:bodyPr/>
        <a:lstStyle/>
        <a:p>
          <a:r>
            <a:rPr lang="ru-RU" sz="1200">
              <a:solidFill>
                <a:schemeClr val="tx1"/>
              </a:solidFill>
            </a:rPr>
            <a:t>Трансляция педагогического опыта</a:t>
          </a:r>
        </a:p>
      </dgm:t>
    </dgm:pt>
    <dgm:pt modelId="{9AF8A3D2-A175-4A2D-AB26-F04BEBCE24AD}" type="parTrans" cxnId="{A90C1C5F-702A-46D3-A4B4-9FB8F7F1366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B13D717-A50F-4E75-8202-BCB04A23273A}" type="sibTrans" cxnId="{A90C1C5F-702A-46D3-A4B4-9FB8F7F1366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5A25EF-8A37-4204-A4C1-3A5476E1C355}">
      <dgm:prSet custT="1"/>
      <dgm:spPr/>
      <dgm:t>
        <a:bodyPr/>
        <a:lstStyle/>
        <a:p>
          <a:r>
            <a:rPr lang="ru-RU" sz="1200">
              <a:solidFill>
                <a:schemeClr val="tx1"/>
              </a:solidFill>
            </a:rPr>
            <a:t>Инновационная деятельность, освоение новых педагогических технологий </a:t>
          </a:r>
        </a:p>
      </dgm:t>
    </dgm:pt>
    <dgm:pt modelId="{792C0AC3-F98A-498B-9842-D45072DE1C99}" type="parTrans" cxnId="{69C0CF4A-D3EC-4499-B54D-C6D4BD3263D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F82935A-919A-445C-BFD0-C1725E49DC15}" type="sibTrans" cxnId="{69C0CF4A-D3EC-4499-B54D-C6D4BD3263D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64BB953-74D7-4967-8930-5C249A3E19CD}">
      <dgm:prSet custT="1"/>
      <dgm:spPr/>
      <dgm:t>
        <a:bodyPr/>
        <a:lstStyle/>
        <a:p>
          <a:r>
            <a:rPr lang="ru-RU" sz="1200">
              <a:solidFill>
                <a:schemeClr val="tx1"/>
              </a:solidFill>
            </a:rPr>
            <a:t>Повышения уровня образования и квалификации</a:t>
          </a:r>
        </a:p>
      </dgm:t>
    </dgm:pt>
    <dgm:pt modelId="{24950D3F-05E1-498E-BCEA-44FFBA366A93}" type="parTrans" cxnId="{E4D18033-02AD-4D17-BBAB-0B75841F4A0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8A3924D-109F-4C12-8620-DB3DD8D027B3}" type="sibTrans" cxnId="{E4D18033-02AD-4D17-BBAB-0B75841F4A0E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B689BE9-9C00-4E62-A3F7-419C091820C6}" type="pres">
      <dgm:prSet presAssocID="{3748E7C9-2295-4DB4-AB47-56979BAB36F0}" presName="cycle" presStyleCnt="0">
        <dgm:presLayoutVars>
          <dgm:dir/>
          <dgm:resizeHandles val="exact"/>
        </dgm:presLayoutVars>
      </dgm:prSet>
      <dgm:spPr/>
    </dgm:pt>
    <dgm:pt modelId="{113E0E6B-2FBF-44E9-B275-13FA21E05F85}" type="pres">
      <dgm:prSet presAssocID="{A4190A88-B97C-47AC-86BF-87F83C55A632}" presName="node" presStyleLbl="node1" presStyleIdx="0" presStyleCnt="5">
        <dgm:presLayoutVars>
          <dgm:bulletEnabled val="1"/>
        </dgm:presLayoutVars>
      </dgm:prSet>
      <dgm:spPr/>
    </dgm:pt>
    <dgm:pt modelId="{AF980BCE-88F1-4BFF-AB9E-0CC6E1057FF3}" type="pres">
      <dgm:prSet presAssocID="{A4190A88-B97C-47AC-86BF-87F83C55A632}" presName="spNode" presStyleCnt="0"/>
      <dgm:spPr/>
    </dgm:pt>
    <dgm:pt modelId="{A2CC2A10-E289-474A-B735-6F82426277CF}" type="pres">
      <dgm:prSet presAssocID="{2170D370-2B94-4767-ABB5-F3FD9F1353FF}" presName="sibTrans" presStyleLbl="sibTrans1D1" presStyleIdx="0" presStyleCnt="5"/>
      <dgm:spPr/>
    </dgm:pt>
    <dgm:pt modelId="{5BF1353B-E0D7-494F-AFF7-0D71ED471F0C}" type="pres">
      <dgm:prSet presAssocID="{D0C7BF11-CCEF-4EEF-96EF-FFC76A01F73C}" presName="node" presStyleLbl="node1" presStyleIdx="1" presStyleCnt="5">
        <dgm:presLayoutVars>
          <dgm:bulletEnabled val="1"/>
        </dgm:presLayoutVars>
      </dgm:prSet>
      <dgm:spPr/>
    </dgm:pt>
    <dgm:pt modelId="{AAE25AFF-70AF-46B3-910F-CB9430DFCD60}" type="pres">
      <dgm:prSet presAssocID="{D0C7BF11-CCEF-4EEF-96EF-FFC76A01F73C}" presName="spNode" presStyleCnt="0"/>
      <dgm:spPr/>
    </dgm:pt>
    <dgm:pt modelId="{EE5BDC3E-2113-4DDD-B249-C1CA4B742671}" type="pres">
      <dgm:prSet presAssocID="{1198E5FA-D734-4653-A730-CD57EED80C65}" presName="sibTrans" presStyleLbl="sibTrans1D1" presStyleIdx="1" presStyleCnt="5"/>
      <dgm:spPr/>
    </dgm:pt>
    <dgm:pt modelId="{DD8B2B02-D482-4932-B8CD-18C888235E6C}" type="pres">
      <dgm:prSet presAssocID="{15C1B7A8-E027-4E05-8A1B-3848F0C2B523}" presName="node" presStyleLbl="node1" presStyleIdx="2" presStyleCnt="5">
        <dgm:presLayoutVars>
          <dgm:bulletEnabled val="1"/>
        </dgm:presLayoutVars>
      </dgm:prSet>
      <dgm:spPr/>
    </dgm:pt>
    <dgm:pt modelId="{AED987E7-5E82-4759-A77B-0A8085EDAFF9}" type="pres">
      <dgm:prSet presAssocID="{15C1B7A8-E027-4E05-8A1B-3848F0C2B523}" presName="spNode" presStyleCnt="0"/>
      <dgm:spPr/>
    </dgm:pt>
    <dgm:pt modelId="{E07D7C22-2CD1-4A4C-AB48-503E59F89FDF}" type="pres">
      <dgm:prSet presAssocID="{EB13D717-A50F-4E75-8202-BCB04A23273A}" presName="sibTrans" presStyleLbl="sibTrans1D1" presStyleIdx="2" presStyleCnt="5"/>
      <dgm:spPr/>
    </dgm:pt>
    <dgm:pt modelId="{CF81E655-D5A4-4D7B-BE1E-BF87EE05254E}" type="pres">
      <dgm:prSet presAssocID="{935A25EF-8A37-4204-A4C1-3A5476E1C355}" presName="node" presStyleLbl="node1" presStyleIdx="3" presStyleCnt="5">
        <dgm:presLayoutVars>
          <dgm:bulletEnabled val="1"/>
        </dgm:presLayoutVars>
      </dgm:prSet>
      <dgm:spPr/>
    </dgm:pt>
    <dgm:pt modelId="{F8286829-A366-4295-ADF9-72DDB9CA3D9D}" type="pres">
      <dgm:prSet presAssocID="{935A25EF-8A37-4204-A4C1-3A5476E1C355}" presName="spNode" presStyleCnt="0"/>
      <dgm:spPr/>
    </dgm:pt>
    <dgm:pt modelId="{1DB86A01-8C3D-480B-9AD5-0C27B4850CE1}" type="pres">
      <dgm:prSet presAssocID="{9F82935A-919A-445C-BFD0-C1725E49DC15}" presName="sibTrans" presStyleLbl="sibTrans1D1" presStyleIdx="3" presStyleCnt="5"/>
      <dgm:spPr/>
    </dgm:pt>
    <dgm:pt modelId="{2893CBB1-5F8B-4E13-80E0-424A0C644B8B}" type="pres">
      <dgm:prSet presAssocID="{B64BB953-74D7-4967-8930-5C249A3E19CD}" presName="node" presStyleLbl="node1" presStyleIdx="4" presStyleCnt="5">
        <dgm:presLayoutVars>
          <dgm:bulletEnabled val="1"/>
        </dgm:presLayoutVars>
      </dgm:prSet>
      <dgm:spPr/>
    </dgm:pt>
    <dgm:pt modelId="{0C2AEFDA-F422-45E4-B174-AE411BD8F6B0}" type="pres">
      <dgm:prSet presAssocID="{B64BB953-74D7-4967-8930-5C249A3E19CD}" presName="spNode" presStyleCnt="0"/>
      <dgm:spPr/>
    </dgm:pt>
    <dgm:pt modelId="{627494D5-9182-4416-9DF3-AD923BD74CC2}" type="pres">
      <dgm:prSet presAssocID="{08A3924D-109F-4C12-8620-DB3DD8D027B3}" presName="sibTrans" presStyleLbl="sibTrans1D1" presStyleIdx="4" presStyleCnt="5"/>
      <dgm:spPr/>
    </dgm:pt>
  </dgm:ptLst>
  <dgm:cxnLst>
    <dgm:cxn modelId="{7D073306-41D4-44F7-AD28-D3D01A80B498}" srcId="{3748E7C9-2295-4DB4-AB47-56979BAB36F0}" destId="{D0C7BF11-CCEF-4EEF-96EF-FFC76A01F73C}" srcOrd="1" destOrd="0" parTransId="{D0A14267-D808-460F-90BA-B45FB55BBAE5}" sibTransId="{1198E5FA-D734-4653-A730-CD57EED80C65}"/>
    <dgm:cxn modelId="{4436841C-3E03-4A20-9EDE-AFEBC2DA2F2E}" type="presOf" srcId="{2170D370-2B94-4767-ABB5-F3FD9F1353FF}" destId="{A2CC2A10-E289-474A-B735-6F82426277CF}" srcOrd="0" destOrd="0" presId="urn:microsoft.com/office/officeart/2005/8/layout/cycle6"/>
    <dgm:cxn modelId="{155CEB27-343B-4013-AF4B-9C028FED2C86}" type="presOf" srcId="{3748E7C9-2295-4DB4-AB47-56979BAB36F0}" destId="{6B689BE9-9C00-4E62-A3F7-419C091820C6}" srcOrd="0" destOrd="0" presId="urn:microsoft.com/office/officeart/2005/8/layout/cycle6"/>
    <dgm:cxn modelId="{F35D9131-F516-4368-8921-37FCF06C352D}" type="presOf" srcId="{EB13D717-A50F-4E75-8202-BCB04A23273A}" destId="{E07D7C22-2CD1-4A4C-AB48-503E59F89FDF}" srcOrd="0" destOrd="0" presId="urn:microsoft.com/office/officeart/2005/8/layout/cycle6"/>
    <dgm:cxn modelId="{E4D18033-02AD-4D17-BBAB-0B75841F4A0E}" srcId="{3748E7C9-2295-4DB4-AB47-56979BAB36F0}" destId="{B64BB953-74D7-4967-8930-5C249A3E19CD}" srcOrd="4" destOrd="0" parTransId="{24950D3F-05E1-498E-BCEA-44FFBA366A93}" sibTransId="{08A3924D-109F-4C12-8620-DB3DD8D027B3}"/>
    <dgm:cxn modelId="{A90C1C5F-702A-46D3-A4B4-9FB8F7F13666}" srcId="{3748E7C9-2295-4DB4-AB47-56979BAB36F0}" destId="{15C1B7A8-E027-4E05-8A1B-3848F0C2B523}" srcOrd="2" destOrd="0" parTransId="{9AF8A3D2-A175-4A2D-AB26-F04BEBCE24AD}" sibTransId="{EB13D717-A50F-4E75-8202-BCB04A23273A}"/>
    <dgm:cxn modelId="{46A64842-836E-4788-A266-B3835013E60A}" srcId="{3748E7C9-2295-4DB4-AB47-56979BAB36F0}" destId="{A4190A88-B97C-47AC-86BF-87F83C55A632}" srcOrd="0" destOrd="0" parTransId="{CD98C9D0-034A-4897-A54C-F6C075CDD757}" sibTransId="{2170D370-2B94-4767-ABB5-F3FD9F1353FF}"/>
    <dgm:cxn modelId="{C3869A42-63C4-4B48-94AC-2342918122C9}" type="presOf" srcId="{1198E5FA-D734-4653-A730-CD57EED80C65}" destId="{EE5BDC3E-2113-4DDD-B249-C1CA4B742671}" srcOrd="0" destOrd="0" presId="urn:microsoft.com/office/officeart/2005/8/layout/cycle6"/>
    <dgm:cxn modelId="{69C0CF4A-D3EC-4499-B54D-C6D4BD3263D0}" srcId="{3748E7C9-2295-4DB4-AB47-56979BAB36F0}" destId="{935A25EF-8A37-4204-A4C1-3A5476E1C355}" srcOrd="3" destOrd="0" parTransId="{792C0AC3-F98A-498B-9842-D45072DE1C99}" sibTransId="{9F82935A-919A-445C-BFD0-C1725E49DC15}"/>
    <dgm:cxn modelId="{648D4186-AC16-427D-B3D0-A35B82E446C3}" type="presOf" srcId="{08A3924D-109F-4C12-8620-DB3DD8D027B3}" destId="{627494D5-9182-4416-9DF3-AD923BD74CC2}" srcOrd="0" destOrd="0" presId="urn:microsoft.com/office/officeart/2005/8/layout/cycle6"/>
    <dgm:cxn modelId="{2B631CAC-47B8-431B-A7EA-CF65DAFE2FCC}" type="presOf" srcId="{D0C7BF11-CCEF-4EEF-96EF-FFC76A01F73C}" destId="{5BF1353B-E0D7-494F-AFF7-0D71ED471F0C}" srcOrd="0" destOrd="0" presId="urn:microsoft.com/office/officeart/2005/8/layout/cycle6"/>
    <dgm:cxn modelId="{5216D7B3-1A65-4823-BEB0-E60D1AED0CE5}" type="presOf" srcId="{B64BB953-74D7-4967-8930-5C249A3E19CD}" destId="{2893CBB1-5F8B-4E13-80E0-424A0C644B8B}" srcOrd="0" destOrd="0" presId="urn:microsoft.com/office/officeart/2005/8/layout/cycle6"/>
    <dgm:cxn modelId="{7C26F8C0-4B5B-460E-8CEE-71A07D95B6F9}" type="presOf" srcId="{15C1B7A8-E027-4E05-8A1B-3848F0C2B523}" destId="{DD8B2B02-D482-4932-B8CD-18C888235E6C}" srcOrd="0" destOrd="0" presId="urn:microsoft.com/office/officeart/2005/8/layout/cycle6"/>
    <dgm:cxn modelId="{94A615C3-48CC-4969-BCD1-EE78DC2F1FD0}" type="presOf" srcId="{9F82935A-919A-445C-BFD0-C1725E49DC15}" destId="{1DB86A01-8C3D-480B-9AD5-0C27B4850CE1}" srcOrd="0" destOrd="0" presId="urn:microsoft.com/office/officeart/2005/8/layout/cycle6"/>
    <dgm:cxn modelId="{A52C5ECA-5458-42EB-8BFD-CA96E0E9C620}" type="presOf" srcId="{A4190A88-B97C-47AC-86BF-87F83C55A632}" destId="{113E0E6B-2FBF-44E9-B275-13FA21E05F85}" srcOrd="0" destOrd="0" presId="urn:microsoft.com/office/officeart/2005/8/layout/cycle6"/>
    <dgm:cxn modelId="{744CACCE-DEBF-48B3-9DA2-048FFE5F1FCA}" type="presOf" srcId="{935A25EF-8A37-4204-A4C1-3A5476E1C355}" destId="{CF81E655-D5A4-4D7B-BE1E-BF87EE05254E}" srcOrd="0" destOrd="0" presId="urn:microsoft.com/office/officeart/2005/8/layout/cycle6"/>
    <dgm:cxn modelId="{1D71F46F-AFC4-4471-926F-CDCF292122B2}" type="presParOf" srcId="{6B689BE9-9C00-4E62-A3F7-419C091820C6}" destId="{113E0E6B-2FBF-44E9-B275-13FA21E05F85}" srcOrd="0" destOrd="0" presId="urn:microsoft.com/office/officeart/2005/8/layout/cycle6"/>
    <dgm:cxn modelId="{A1871C1E-CF45-4E08-82AC-9DBEE2CEB251}" type="presParOf" srcId="{6B689BE9-9C00-4E62-A3F7-419C091820C6}" destId="{AF980BCE-88F1-4BFF-AB9E-0CC6E1057FF3}" srcOrd="1" destOrd="0" presId="urn:microsoft.com/office/officeart/2005/8/layout/cycle6"/>
    <dgm:cxn modelId="{02918C22-FD06-4D34-A1BA-41D70996032D}" type="presParOf" srcId="{6B689BE9-9C00-4E62-A3F7-419C091820C6}" destId="{A2CC2A10-E289-474A-B735-6F82426277CF}" srcOrd="2" destOrd="0" presId="urn:microsoft.com/office/officeart/2005/8/layout/cycle6"/>
    <dgm:cxn modelId="{343AA70E-38F8-4126-9EA2-9470781ECB5B}" type="presParOf" srcId="{6B689BE9-9C00-4E62-A3F7-419C091820C6}" destId="{5BF1353B-E0D7-494F-AFF7-0D71ED471F0C}" srcOrd="3" destOrd="0" presId="urn:microsoft.com/office/officeart/2005/8/layout/cycle6"/>
    <dgm:cxn modelId="{26A8EABE-587A-4F3B-BD4D-59C015853BD2}" type="presParOf" srcId="{6B689BE9-9C00-4E62-A3F7-419C091820C6}" destId="{AAE25AFF-70AF-46B3-910F-CB9430DFCD60}" srcOrd="4" destOrd="0" presId="urn:microsoft.com/office/officeart/2005/8/layout/cycle6"/>
    <dgm:cxn modelId="{B250E160-8EB2-45EB-8544-E26B7BBCE313}" type="presParOf" srcId="{6B689BE9-9C00-4E62-A3F7-419C091820C6}" destId="{EE5BDC3E-2113-4DDD-B249-C1CA4B742671}" srcOrd="5" destOrd="0" presId="urn:microsoft.com/office/officeart/2005/8/layout/cycle6"/>
    <dgm:cxn modelId="{7BE9B1ED-776C-4FF9-A08D-97B03DF8DE17}" type="presParOf" srcId="{6B689BE9-9C00-4E62-A3F7-419C091820C6}" destId="{DD8B2B02-D482-4932-B8CD-18C888235E6C}" srcOrd="6" destOrd="0" presId="urn:microsoft.com/office/officeart/2005/8/layout/cycle6"/>
    <dgm:cxn modelId="{A059F72D-4377-4BA2-8332-4AF4D0A81506}" type="presParOf" srcId="{6B689BE9-9C00-4E62-A3F7-419C091820C6}" destId="{AED987E7-5E82-4759-A77B-0A8085EDAFF9}" srcOrd="7" destOrd="0" presId="urn:microsoft.com/office/officeart/2005/8/layout/cycle6"/>
    <dgm:cxn modelId="{DC3170C5-532E-40AB-BB72-6294EB64DF8D}" type="presParOf" srcId="{6B689BE9-9C00-4E62-A3F7-419C091820C6}" destId="{E07D7C22-2CD1-4A4C-AB48-503E59F89FDF}" srcOrd="8" destOrd="0" presId="urn:microsoft.com/office/officeart/2005/8/layout/cycle6"/>
    <dgm:cxn modelId="{3B183A3C-2B2C-45B8-B61E-626EA8EAA661}" type="presParOf" srcId="{6B689BE9-9C00-4E62-A3F7-419C091820C6}" destId="{CF81E655-D5A4-4D7B-BE1E-BF87EE05254E}" srcOrd="9" destOrd="0" presId="urn:microsoft.com/office/officeart/2005/8/layout/cycle6"/>
    <dgm:cxn modelId="{76C82677-270F-4D43-A26B-26D7DD5F0040}" type="presParOf" srcId="{6B689BE9-9C00-4E62-A3F7-419C091820C6}" destId="{F8286829-A366-4295-ADF9-72DDB9CA3D9D}" srcOrd="10" destOrd="0" presId="urn:microsoft.com/office/officeart/2005/8/layout/cycle6"/>
    <dgm:cxn modelId="{C8325FD0-3091-4D42-A1B0-A76D73267751}" type="presParOf" srcId="{6B689BE9-9C00-4E62-A3F7-419C091820C6}" destId="{1DB86A01-8C3D-480B-9AD5-0C27B4850CE1}" srcOrd="11" destOrd="0" presId="urn:microsoft.com/office/officeart/2005/8/layout/cycle6"/>
    <dgm:cxn modelId="{98EA8A03-29C9-439C-A990-C5861CF88801}" type="presParOf" srcId="{6B689BE9-9C00-4E62-A3F7-419C091820C6}" destId="{2893CBB1-5F8B-4E13-80E0-424A0C644B8B}" srcOrd="12" destOrd="0" presId="urn:microsoft.com/office/officeart/2005/8/layout/cycle6"/>
    <dgm:cxn modelId="{2BD12191-ED42-477F-BC35-99D23ACF6D96}" type="presParOf" srcId="{6B689BE9-9C00-4E62-A3F7-419C091820C6}" destId="{0C2AEFDA-F422-45E4-B174-AE411BD8F6B0}" srcOrd="13" destOrd="0" presId="urn:microsoft.com/office/officeart/2005/8/layout/cycle6"/>
    <dgm:cxn modelId="{CD37D63C-BB48-46CF-8194-47AB7D3B04C5}" type="presParOf" srcId="{6B689BE9-9C00-4E62-A3F7-419C091820C6}" destId="{627494D5-9182-4416-9DF3-AD923BD74C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794B8-1D28-4CE2-AAEC-06B8446858CE}">
      <dsp:nvSpPr>
        <dsp:cNvPr id="0" name=""/>
        <dsp:cNvSpPr/>
      </dsp:nvSpPr>
      <dsp:spPr>
        <a:xfrm>
          <a:off x="0" y="0"/>
          <a:ext cx="6696744" cy="9430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Создание условий для  непрерывного образования, ориентированного на повышение уровня профессионализма, удовлетворение образовательных запросов педагогов.</a:t>
          </a:r>
        </a:p>
      </dsp:txBody>
      <dsp:txXfrm>
        <a:off x="46034" y="46034"/>
        <a:ext cx="6604676" cy="850952"/>
      </dsp:txXfrm>
    </dsp:sp>
    <dsp:sp modelId="{5379D5AB-1537-4DB6-893A-178B2B419AEB}">
      <dsp:nvSpPr>
        <dsp:cNvPr id="0" name=""/>
        <dsp:cNvSpPr/>
      </dsp:nvSpPr>
      <dsp:spPr>
        <a:xfrm>
          <a:off x="0" y="1043453"/>
          <a:ext cx="6696744" cy="9430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единого методического образовательного пространства как открытой среды.</a:t>
          </a:r>
        </a:p>
      </dsp:txBody>
      <dsp:txXfrm>
        <a:off x="46034" y="1089487"/>
        <a:ext cx="6604676" cy="850952"/>
      </dsp:txXfrm>
    </dsp:sp>
    <dsp:sp modelId="{4FEAE613-784B-4E52-B03B-22822E8874A3}">
      <dsp:nvSpPr>
        <dsp:cNvPr id="0" name=""/>
        <dsp:cNvSpPr/>
      </dsp:nvSpPr>
      <dsp:spPr>
        <a:xfrm>
          <a:off x="0" y="2075754"/>
          <a:ext cx="6696744" cy="9430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 педагогического сообщества совершенствование профессиональных связей, направленных на повышение уровня исследовательской и методической культуры педагогов.</a:t>
          </a:r>
        </a:p>
      </dsp:txBody>
      <dsp:txXfrm>
        <a:off x="46034" y="2121788"/>
        <a:ext cx="6604676" cy="850952"/>
      </dsp:txXfrm>
    </dsp:sp>
    <dsp:sp modelId="{4286B7D7-C568-41B7-882A-D9CC45FC87B2}">
      <dsp:nvSpPr>
        <dsp:cNvPr id="0" name=""/>
        <dsp:cNvSpPr/>
      </dsp:nvSpPr>
      <dsp:spPr>
        <a:xfrm>
          <a:off x="0" y="3108054"/>
          <a:ext cx="6696744" cy="9430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качества оказания образовательных услуг.</a:t>
          </a:r>
        </a:p>
      </dsp:txBody>
      <dsp:txXfrm>
        <a:off x="46034" y="3154088"/>
        <a:ext cx="6604676" cy="850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8A2BA-9E98-4767-9AC2-6B2E36FD04AB}">
      <dsp:nvSpPr>
        <dsp:cNvPr id="0" name=""/>
        <dsp:cNvSpPr/>
      </dsp:nvSpPr>
      <dsp:spPr>
        <a:xfrm>
          <a:off x="1" y="0"/>
          <a:ext cx="7848868" cy="36004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3DCEBF-583D-485C-BE9C-CC136B0F465C}">
      <dsp:nvSpPr>
        <dsp:cNvPr id="0" name=""/>
        <dsp:cNvSpPr/>
      </dsp:nvSpPr>
      <dsp:spPr>
        <a:xfrm>
          <a:off x="95" y="1080119"/>
          <a:ext cx="1148587" cy="14401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взаимодействия между командами</a:t>
          </a:r>
        </a:p>
      </dsp:txBody>
      <dsp:txXfrm>
        <a:off x="56164" y="1136188"/>
        <a:ext cx="1036449" cy="1328022"/>
      </dsp:txXfrm>
    </dsp:sp>
    <dsp:sp modelId="{D4C6C55C-6E8B-467A-B828-47B8B6932313}">
      <dsp:nvSpPr>
        <dsp:cNvPr id="0" name=""/>
        <dsp:cNvSpPr/>
      </dsp:nvSpPr>
      <dsp:spPr>
        <a:xfrm>
          <a:off x="1180805" y="1083360"/>
          <a:ext cx="1148587" cy="14401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профессиональных команд</a:t>
          </a:r>
        </a:p>
      </dsp:txBody>
      <dsp:txXfrm>
        <a:off x="1236874" y="1139429"/>
        <a:ext cx="1036449" cy="1328022"/>
      </dsp:txXfrm>
    </dsp:sp>
    <dsp:sp modelId="{AB9A4325-CADD-4688-B7B6-84DCEF698C71}">
      <dsp:nvSpPr>
        <dsp:cNvPr id="0" name=""/>
        <dsp:cNvSpPr/>
      </dsp:nvSpPr>
      <dsp:spPr>
        <a:xfrm>
          <a:off x="2431065" y="1083360"/>
          <a:ext cx="1148587" cy="14401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профессиональных связей</a:t>
          </a:r>
        </a:p>
      </dsp:txBody>
      <dsp:txXfrm>
        <a:off x="2487134" y="1139429"/>
        <a:ext cx="1036449" cy="1328022"/>
      </dsp:txXfrm>
    </dsp:sp>
    <dsp:sp modelId="{84A01335-D6A3-47CD-AB3F-AC4B9EA966E6}">
      <dsp:nvSpPr>
        <dsp:cNvPr id="0" name=""/>
        <dsp:cNvSpPr/>
      </dsp:nvSpPr>
      <dsp:spPr>
        <a:xfrm>
          <a:off x="3681333" y="1118802"/>
          <a:ext cx="1148587" cy="14401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595899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9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профессионального уровня педагога в соответствии с индивидуальными потребностями</a:t>
          </a:r>
        </a:p>
      </dsp:txBody>
      <dsp:txXfrm>
        <a:off x="3737402" y="1174871"/>
        <a:ext cx="1036449" cy="1328022"/>
      </dsp:txXfrm>
    </dsp:sp>
    <dsp:sp modelId="{56D5F2F9-FF11-416A-ADCA-9281D8C6569C}">
      <dsp:nvSpPr>
        <dsp:cNvPr id="0" name=""/>
        <dsp:cNvSpPr/>
      </dsp:nvSpPr>
      <dsp:spPr>
        <a:xfrm>
          <a:off x="4931590" y="1124851"/>
          <a:ext cx="1148587" cy="14401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794532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2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индивидуальных способностей каждого педагога</a:t>
          </a:r>
        </a:p>
      </dsp:txBody>
      <dsp:txXfrm>
        <a:off x="4987659" y="1180920"/>
        <a:ext cx="1036449" cy="1328022"/>
      </dsp:txXfrm>
    </dsp:sp>
    <dsp:sp modelId="{80E19594-3C1D-4357-B8AA-7FEBFA77B6B7}">
      <dsp:nvSpPr>
        <dsp:cNvPr id="0" name=""/>
        <dsp:cNvSpPr/>
      </dsp:nvSpPr>
      <dsp:spPr>
        <a:xfrm>
          <a:off x="6152913" y="1133895"/>
          <a:ext cx="1148587" cy="14401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Развития коллективизма, укрепление корпоративной культуры</a:t>
          </a:r>
        </a:p>
      </dsp:txBody>
      <dsp:txXfrm>
        <a:off x="6208982" y="1189964"/>
        <a:ext cx="1036449" cy="1328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0E6B-2FBF-44E9-B275-13FA21E05F85}">
      <dsp:nvSpPr>
        <dsp:cNvPr id="0" name=""/>
        <dsp:cNvSpPr/>
      </dsp:nvSpPr>
      <dsp:spPr>
        <a:xfrm>
          <a:off x="3346631" y="1476"/>
          <a:ext cx="1299624" cy="84475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Исследовательская работа</a:t>
          </a:r>
        </a:p>
      </dsp:txBody>
      <dsp:txXfrm>
        <a:off x="3387869" y="42714"/>
        <a:ext cx="1217148" cy="762280"/>
      </dsp:txXfrm>
    </dsp:sp>
    <dsp:sp modelId="{A2CC2A10-E289-474A-B735-6F82426277CF}">
      <dsp:nvSpPr>
        <dsp:cNvPr id="0" name=""/>
        <dsp:cNvSpPr/>
      </dsp:nvSpPr>
      <dsp:spPr>
        <a:xfrm>
          <a:off x="2306867" y="423854"/>
          <a:ext cx="3379153" cy="3379153"/>
        </a:xfrm>
        <a:custGeom>
          <a:avLst/>
          <a:gdLst/>
          <a:ahLst/>
          <a:cxnLst/>
          <a:rect l="0" t="0" r="0" b="0"/>
          <a:pathLst>
            <a:path>
              <a:moveTo>
                <a:pt x="2348340" y="133716"/>
              </a:moveTo>
              <a:arcTo wR="1689576" hR="1689576" stAng="17576891" swAng="196412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1353B-E0D7-494F-AFF7-0D71ED471F0C}">
      <dsp:nvSpPr>
        <dsp:cNvPr id="0" name=""/>
        <dsp:cNvSpPr/>
      </dsp:nvSpPr>
      <dsp:spPr>
        <a:xfrm>
          <a:off x="4953514" y="1168945"/>
          <a:ext cx="1299624" cy="84475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Использование ИКТ</a:t>
          </a:r>
        </a:p>
      </dsp:txBody>
      <dsp:txXfrm>
        <a:off x="4994752" y="1210183"/>
        <a:ext cx="1217148" cy="762280"/>
      </dsp:txXfrm>
    </dsp:sp>
    <dsp:sp modelId="{EE5BDC3E-2113-4DDD-B249-C1CA4B742671}">
      <dsp:nvSpPr>
        <dsp:cNvPr id="0" name=""/>
        <dsp:cNvSpPr/>
      </dsp:nvSpPr>
      <dsp:spPr>
        <a:xfrm>
          <a:off x="2306867" y="423854"/>
          <a:ext cx="3379153" cy="3379153"/>
        </a:xfrm>
        <a:custGeom>
          <a:avLst/>
          <a:gdLst/>
          <a:ahLst/>
          <a:cxnLst/>
          <a:rect l="0" t="0" r="0" b="0"/>
          <a:pathLst>
            <a:path>
              <a:moveTo>
                <a:pt x="3376811" y="1600656"/>
              </a:moveTo>
              <a:arcTo wR="1689576" hR="1689576" stAng="21418992" swAng="219829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B2B02-D482-4932-B8CD-18C888235E6C}">
      <dsp:nvSpPr>
        <dsp:cNvPr id="0" name=""/>
        <dsp:cNvSpPr/>
      </dsp:nvSpPr>
      <dsp:spPr>
        <a:xfrm>
          <a:off x="4339739" y="3057949"/>
          <a:ext cx="1299624" cy="84475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</a:rPr>
            <a:t>Трансляция педагогического опыта</a:t>
          </a:r>
        </a:p>
      </dsp:txBody>
      <dsp:txXfrm>
        <a:off x="4380977" y="3099187"/>
        <a:ext cx="1217148" cy="762280"/>
      </dsp:txXfrm>
    </dsp:sp>
    <dsp:sp modelId="{E07D7C22-2CD1-4A4C-AB48-503E59F89FDF}">
      <dsp:nvSpPr>
        <dsp:cNvPr id="0" name=""/>
        <dsp:cNvSpPr/>
      </dsp:nvSpPr>
      <dsp:spPr>
        <a:xfrm>
          <a:off x="2306867" y="423854"/>
          <a:ext cx="3379153" cy="3379153"/>
        </a:xfrm>
        <a:custGeom>
          <a:avLst/>
          <a:gdLst/>
          <a:ahLst/>
          <a:cxnLst/>
          <a:rect l="0" t="0" r="0" b="0"/>
          <a:pathLst>
            <a:path>
              <a:moveTo>
                <a:pt x="2026146" y="3345290"/>
              </a:moveTo>
              <a:arcTo wR="1689576" hR="1689576" stAng="4710575" swAng="137884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1E655-D5A4-4D7B-BE1E-BF87EE05254E}">
      <dsp:nvSpPr>
        <dsp:cNvPr id="0" name=""/>
        <dsp:cNvSpPr/>
      </dsp:nvSpPr>
      <dsp:spPr>
        <a:xfrm>
          <a:off x="2353523" y="3057949"/>
          <a:ext cx="1299624" cy="84475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</a:rPr>
            <a:t>Инновационная деятельность, освоение новых педагогических технологий </a:t>
          </a:r>
        </a:p>
      </dsp:txBody>
      <dsp:txXfrm>
        <a:off x="2394761" y="3099187"/>
        <a:ext cx="1217148" cy="762280"/>
      </dsp:txXfrm>
    </dsp:sp>
    <dsp:sp modelId="{1DB86A01-8C3D-480B-9AD5-0C27B4850CE1}">
      <dsp:nvSpPr>
        <dsp:cNvPr id="0" name=""/>
        <dsp:cNvSpPr/>
      </dsp:nvSpPr>
      <dsp:spPr>
        <a:xfrm>
          <a:off x="2306867" y="423854"/>
          <a:ext cx="3379153" cy="3379153"/>
        </a:xfrm>
        <a:custGeom>
          <a:avLst/>
          <a:gdLst/>
          <a:ahLst/>
          <a:cxnLst/>
          <a:rect l="0" t="0" r="0" b="0"/>
          <a:pathLst>
            <a:path>
              <a:moveTo>
                <a:pt x="282641" y="2625098"/>
              </a:moveTo>
              <a:arcTo wR="1689576" hR="1689576" stAng="8782718" swAng="219829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3CBB1-5F8B-4E13-80E0-424A0C644B8B}">
      <dsp:nvSpPr>
        <dsp:cNvPr id="0" name=""/>
        <dsp:cNvSpPr/>
      </dsp:nvSpPr>
      <dsp:spPr>
        <a:xfrm>
          <a:off x="1739748" y="1168945"/>
          <a:ext cx="1299624" cy="84475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</a:rPr>
            <a:t>Повышения уровня образования и квалификации</a:t>
          </a:r>
        </a:p>
      </dsp:txBody>
      <dsp:txXfrm>
        <a:off x="1780986" y="1210183"/>
        <a:ext cx="1217148" cy="762280"/>
      </dsp:txXfrm>
    </dsp:sp>
    <dsp:sp modelId="{627494D5-9182-4416-9DF3-AD923BD74CC2}">
      <dsp:nvSpPr>
        <dsp:cNvPr id="0" name=""/>
        <dsp:cNvSpPr/>
      </dsp:nvSpPr>
      <dsp:spPr>
        <a:xfrm>
          <a:off x="2306867" y="423854"/>
          <a:ext cx="3379153" cy="3379153"/>
        </a:xfrm>
        <a:custGeom>
          <a:avLst/>
          <a:gdLst/>
          <a:ahLst/>
          <a:cxnLst/>
          <a:rect l="0" t="0" r="0" b="0"/>
          <a:pathLst>
            <a:path>
              <a:moveTo>
                <a:pt x="294093" y="737056"/>
              </a:moveTo>
              <a:arcTo wR="1689576" hR="1689576" stAng="12858985" swAng="196412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B17DD4C9-3B5B-427D-873D-F5BA7E591ADD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400433F-B67A-4913-848F-0C22D1C0076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2274-3A8E-4B00-B9C4-45BB4290B731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D19A-356F-4BC6-AFE4-64E015A74E1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53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2274-3A8E-4B00-B9C4-45BB4290B731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D19A-356F-4BC6-AFE4-64E015A74E1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54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2274-3A8E-4B00-B9C4-45BB4290B731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D19A-356F-4BC6-AFE4-64E015A74E1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8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2274-3A8E-4B00-B9C4-45BB4290B731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D19A-356F-4BC6-AFE4-64E015A74E1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66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2274-3A8E-4B00-B9C4-45BB4290B731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D19A-356F-4BC6-AFE4-64E015A74E1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2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2274-3A8E-4B00-B9C4-45BB4290B731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D19A-356F-4BC6-AFE4-64E015A74E1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09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DD14B-4260-475A-A202-CC992D6BE080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73A3-294F-4136-9347-98EBBA4A41B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827CE-1ECC-497E-A442-C69E00045B3C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06F2-C43A-436D-A5E3-239E7CD13DA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6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D07B3-4893-4574-822F-4A7C17035C20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AFED-873A-4465-B7EA-086345F94E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40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1CC0-B7A5-46CD-B283-E7E0F089DAA6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9CB0-13E2-4FB5-9B88-E9F0FFC6C33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74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A01BA-D263-4AB9-A2EE-FACC81C0C155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E999-9377-43CD-B933-5E133F7553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45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9CA99-0A1E-4589-8025-3932B175C969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7A7A-3A83-478D-ADEB-781C199FCBB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3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ACB54-A388-49C1-BFE5-8B97FA90E7FE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EB5C-BFE2-4F39-A325-1E0669ADE22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4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3868C-2EE6-4CE3-B1A6-DFA6953EA744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A7A2-B2AC-40B5-A262-93BB41945F0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39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2702-86F6-4788-88CC-3350B7D18093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4A9B-8711-44BC-9CEB-A9387D935C4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7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E406F-953B-4620-B4EB-71D7BCD36878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ED2D-2998-47F7-AF3D-FE29069717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94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C212274-3A8E-4B00-B9C4-45BB4290B731}" type="datetimeFigureOut">
              <a:rPr lang="ru-RU" smtClean="0"/>
              <a:pPr>
                <a:defRPr/>
              </a:pPr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1D19A-356F-4BC6-AFE4-64E015A74E1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67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media/image44.jpg" Type="http://schemas.openxmlformats.org/officeDocument/2006/relationships/image"/><Relationship Id="rId7" Target="../media/image48.jpeg" Type="http://schemas.openxmlformats.org/officeDocument/2006/relationships/image"/><Relationship Id="rId2" Target="../media/image43.jp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47.jpg" Type="http://schemas.openxmlformats.org/officeDocument/2006/relationships/image"/><Relationship Id="rId5" Target="../media/image46.jpg" Type="http://schemas.openxmlformats.org/officeDocument/2006/relationships/image"/><Relationship Id="rId10" Target="../media/image51.jpeg" Type="http://schemas.openxmlformats.org/officeDocument/2006/relationships/image"/><Relationship Id="rId4" Target="../media/image45.jpg" Type="http://schemas.openxmlformats.org/officeDocument/2006/relationships/image"/><Relationship Id="rId9" Target="../media/image50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56.jpeg" Type="http://schemas.openxmlformats.org/officeDocument/2006/relationships/image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8" Target="../media/image63.jpeg" Type="http://schemas.openxmlformats.org/officeDocument/2006/relationships/image"/><Relationship Id="rId3" Target="../media/image58.jpeg" Type="http://schemas.openxmlformats.org/officeDocument/2006/relationships/image"/><Relationship Id="rId7" Target="../media/image62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1.jpeg" Type="http://schemas.openxmlformats.org/officeDocument/2006/relationships/image"/><Relationship Id="rId5" Target="../media/image60.jpeg" Type="http://schemas.openxmlformats.org/officeDocument/2006/relationships/image"/><Relationship Id="rId10" Target="../media/image65.jpeg" Type="http://schemas.openxmlformats.org/officeDocument/2006/relationships/image"/><Relationship Id="rId4" Target="../media/image59.jpeg" Type="http://schemas.openxmlformats.org/officeDocument/2006/relationships/image"/><Relationship Id="rId9" Target="../media/image64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1393F-6B78-4739-8BD5-6B26A581A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561912"/>
            <a:ext cx="6400800" cy="3405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инновационная площадка 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профессионального роста педагога в учреждениях дополнительного образования»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D8067-E2A9-46AD-93D6-C7187A93298F}"/>
              </a:ext>
            </a:extLst>
          </p:cNvPr>
          <p:cNvSpPr txBox="1"/>
          <p:nvPr/>
        </p:nvSpPr>
        <p:spPr>
          <a:xfrm>
            <a:off x="-275035" y="697355"/>
            <a:ext cx="48470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внешкольной работы «Приоритет» 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0028D-7E5C-46D3-92E4-7C167CBD18F0}"/>
              </a:ext>
            </a:extLst>
          </p:cNvPr>
          <p:cNvSpPr txBox="1"/>
          <p:nvPr/>
        </p:nvSpPr>
        <p:spPr>
          <a:xfrm>
            <a:off x="4499992" y="697355"/>
            <a:ext cx="48470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творчества Красноперекопского района»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4B7E1-3D4A-4A1C-BF94-7A29D78C7859}"/>
              </a:ext>
            </a:extLst>
          </p:cNvPr>
          <p:cNvSpPr txBox="1"/>
          <p:nvPr/>
        </p:nvSpPr>
        <p:spPr>
          <a:xfrm>
            <a:off x="3283730" y="6134853"/>
            <a:ext cx="2576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/>
              <a:t>г. Ярославль,  2020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99859-8C70-40AF-B127-2E9A401D4608}"/>
              </a:ext>
            </a:extLst>
          </p:cNvPr>
          <p:cNvSpPr txBox="1"/>
          <p:nvPr/>
        </p:nvSpPr>
        <p:spPr>
          <a:xfrm>
            <a:off x="1655676" y="61427"/>
            <a:ext cx="5688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№01-05/533 от 27.07.2020 г.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00DD9C78-7B80-4671-8D1F-1BAF9729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1196752"/>
            <a:ext cx="6798734" cy="102245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Мастерская современных технологий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«ИКТ – компетентность педагога в современном образовании»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7C3B5774-4C50-4260-BF14-F77C99D63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600" y="2636912"/>
            <a:ext cx="5987422" cy="215162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Смирнова Екатерина Михайловна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Волкова Мария Германовна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Округлина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Екатерина Сергеевна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Губанова Алина Сергеевна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55D299-CBB4-4A6A-A1A9-B989E8CF5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47" y="4242076"/>
            <a:ext cx="2015555" cy="1511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1605F-88DE-4274-9B61-ECB9E0D43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15891"/>
            <a:ext cx="1662428" cy="1246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D681E7-483D-480C-8D04-33E08902D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4618419"/>
            <a:ext cx="1515131" cy="1136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FF79E8-A16F-403F-AF6E-7340202EE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29" y="4585311"/>
            <a:ext cx="1603404" cy="120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F01CCD-D441-4A5B-BCB5-55F226557998}"/>
              </a:ext>
            </a:extLst>
          </p:cNvPr>
          <p:cNvSpPr txBox="1"/>
          <p:nvPr/>
        </p:nvSpPr>
        <p:spPr>
          <a:xfrm>
            <a:off x="611560" y="5829036"/>
            <a:ext cx="8364083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встречи                методические  рекомендации                 	«Вызов принят»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9C82E81F-E750-475B-897C-AFBEBBA858D9}"/>
              </a:ext>
            </a:extLst>
          </p:cNvPr>
          <p:cNvSpPr/>
          <p:nvPr/>
        </p:nvSpPr>
        <p:spPr>
          <a:xfrm>
            <a:off x="1835696" y="5981414"/>
            <a:ext cx="728141" cy="172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82C8803-E1F3-4066-B51A-B6EF0823A138}"/>
              </a:ext>
            </a:extLst>
          </p:cNvPr>
          <p:cNvSpPr/>
          <p:nvPr/>
        </p:nvSpPr>
        <p:spPr>
          <a:xfrm>
            <a:off x="5796136" y="5971717"/>
            <a:ext cx="728141" cy="172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2F9B99A5-3E98-4BE6-AD02-D318B083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10405"/>
          <a:stretch/>
        </p:blipFill>
        <p:spPr bwMode="auto">
          <a:xfrm>
            <a:off x="4872707" y="2792937"/>
            <a:ext cx="1508364" cy="1366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C40ED1-FF31-4F8B-B320-6FFB35322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239" y="1874273"/>
            <a:ext cx="1508364" cy="1374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0" name="Picture 2" descr="Как добавить пароль для защиты вашей истории Microsoft Sway">
            <a:extLst>
              <a:ext uri="{FF2B5EF4-FFF2-40B4-BE49-F238E27FC236}">
                <a16:creationId xmlns:a16="http://schemas.microsoft.com/office/drawing/2014/main" id="{700FC830-36CC-4A01-A57D-13ED6BA8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58" y="2336328"/>
            <a:ext cx="2006274" cy="1070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CFDD2CE7-0323-4F89-B0A9-40AA90F7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737" y="1053771"/>
            <a:ext cx="6798734" cy="1156022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студии</a:t>
            </a:r>
            <a:endParaRPr lang="ru-RU" altLang="ru-RU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6AF94-96A6-4AD6-8264-7586D8C52F14}"/>
              </a:ext>
            </a:extLst>
          </p:cNvPr>
          <p:cNvSpPr txBox="1"/>
          <p:nvPr/>
        </p:nvSpPr>
        <p:spPr>
          <a:xfrm>
            <a:off x="687785" y="3717032"/>
            <a:ext cx="7700639" cy="1156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Естественнонаучная направленность -  станция юннатов, Басов Сергей,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Апетенок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Маргарита,  «круглый стол»  (февраль)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76C1B-8BB9-4369-A28A-540D8F0096C2}"/>
              </a:ext>
            </a:extLst>
          </p:cNvPr>
          <p:cNvSpPr txBox="1"/>
          <p:nvPr/>
        </p:nvSpPr>
        <p:spPr>
          <a:xfrm>
            <a:off x="683568" y="2348880"/>
            <a:ext cx="7848872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Техническая направленность  - робототехника,  Адамович Наталия,  «мастер класс» (январь)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0896D7-1F22-4F18-9454-6D0E08DEA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77" y="4902196"/>
            <a:ext cx="901532" cy="1352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38DEBD-BCF5-423E-94FD-94E2135D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63" y="4912054"/>
            <a:ext cx="1905000" cy="127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F369F0-2E8D-4E21-9869-DBB7844E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40" y="4753717"/>
            <a:ext cx="1081621" cy="1442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E06B20-03A9-4B72-A694-7DAD0667C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62" y="4902196"/>
            <a:ext cx="980870" cy="130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1F04361-D18F-430E-A8E0-D64121591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0" y="4912054"/>
            <a:ext cx="1962507" cy="130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4" name="Picture 2">
            <a:extLst>
              <a:ext uri="{FF2B5EF4-FFF2-40B4-BE49-F238E27FC236}">
                <a16:creationId xmlns:a16="http://schemas.microsoft.com/office/drawing/2014/main" id="{D792366F-8FA8-4E83-BDC6-629F0A43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74" y="2778349"/>
            <a:ext cx="1067717" cy="1423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>
            <a:extLst>
              <a:ext uri="{FF2B5EF4-FFF2-40B4-BE49-F238E27FC236}">
                <a16:creationId xmlns:a16="http://schemas.microsoft.com/office/drawing/2014/main" id="{817EB307-51F5-4941-8BB5-A087A611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81" y="3045949"/>
            <a:ext cx="1541364" cy="1156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3E6E9F-3E83-4E0B-AE99-08FBD0D40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4302" y="2840686"/>
            <a:ext cx="1778123" cy="12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2" name="Picture 2">
            <a:extLst>
              <a:ext uri="{FF2B5EF4-FFF2-40B4-BE49-F238E27FC236}">
                <a16:creationId xmlns:a16="http://schemas.microsoft.com/office/drawing/2014/main" id="{CC00A0D6-6403-413C-9ED9-58049A66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23" y="2778349"/>
            <a:ext cx="1898164" cy="1423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F58DF979-9173-452B-B8CD-E651C7BC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83301"/>
            <a:ext cx="3337559" cy="1303867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направленность – волонтерская деятельность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«Педагогическая  дискуссия»</a:t>
            </a:r>
            <a:br>
              <a:rPr lang="ru-RU" altLang="ru-RU" sz="1100" dirty="0"/>
            </a:b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/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FC39BE80-64EB-43A8-A153-FEADD8D14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942" y="2642283"/>
            <a:ext cx="3758850" cy="34472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Волкова Елена Георгиевна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Молчанова Мария Геннадьевна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Содержимое 3">
            <a:extLst>
              <a:ext uri="{FF2B5EF4-FFF2-40B4-BE49-F238E27FC236}">
                <a16:creationId xmlns:a16="http://schemas.microsoft.com/office/drawing/2014/main" id="{60A2E3A2-1760-40EC-B185-AC8E82DCB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9486" y="2487168"/>
            <a:ext cx="3337560" cy="34472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Дорофеева Анна Геннадьевна                         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Пермяков Андрей Александрович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Пушкарева Мария Анатольевна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Страдина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Марианна Васильевна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Воронова Марина Владимировна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Калашникова Жанна Ивановна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92530-7016-4F8A-AD04-C7BB15979646}"/>
              </a:ext>
            </a:extLst>
          </p:cNvPr>
          <p:cNvSpPr txBox="1"/>
          <p:nvPr/>
        </p:nvSpPr>
        <p:spPr>
          <a:xfrm>
            <a:off x="4716016" y="963771"/>
            <a:ext cx="3337560" cy="120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 – презентация опыта работы по декоративно-прикладному творчеству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63E42-01E6-4AEC-9073-062D2CBF4876}"/>
              </a:ext>
            </a:extLst>
          </p:cNvPr>
          <p:cNvSpPr txBox="1"/>
          <p:nvPr/>
        </p:nvSpPr>
        <p:spPr>
          <a:xfrm>
            <a:off x="4130871" y="5864968"/>
            <a:ext cx="1195263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(март)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2E0F7A-4EC4-4047-89A1-A688CB663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87" y="3058656"/>
            <a:ext cx="981837" cy="1224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FEAEB6-18AC-49E2-B008-668CC3C1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30" y="3058656"/>
            <a:ext cx="1326282" cy="1172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78" name="Picture 2" descr="Создатели Destiny на досуге разработали файтинг на движке игры. На его  создание ушло всего четыре дня">
            <a:extLst>
              <a:ext uri="{FF2B5EF4-FFF2-40B4-BE49-F238E27FC236}">
                <a16:creationId xmlns:a16="http://schemas.microsoft.com/office/drawing/2014/main" id="{B043DD8F-DE25-4269-A90D-29A08F25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94" y="3645024"/>
            <a:ext cx="1865757" cy="915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>
            <a:extLst>
              <a:ext uri="{FF2B5EF4-FFF2-40B4-BE49-F238E27FC236}">
                <a16:creationId xmlns:a16="http://schemas.microsoft.com/office/drawing/2014/main" id="{BBAA534A-AA1A-4961-986C-629C4E59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7" y="4722706"/>
            <a:ext cx="1633279" cy="1224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>
            <a:extLst>
              <a:ext uri="{FF2B5EF4-FFF2-40B4-BE49-F238E27FC236}">
                <a16:creationId xmlns:a16="http://schemas.microsoft.com/office/drawing/2014/main" id="{7470CECE-6334-4828-9F41-BEB02C08D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7254" r="22438" b="11205"/>
          <a:stretch/>
        </p:blipFill>
        <p:spPr bwMode="auto">
          <a:xfrm>
            <a:off x="2554759" y="4722706"/>
            <a:ext cx="1633279" cy="1335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DC2B1D03-1565-4DAC-84C0-C14564DC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4414"/>
            <a:ext cx="82296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инновационного процесса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2F49DE7-572F-4791-BCB7-65002603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569718"/>
          </a:xfrm>
        </p:spPr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нормативных локальных актов, регламентирующих деятельность по проекту;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Организационно-разъяснительная работа с педагогами дополнительного образования: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Изучение педагогами программно-методического обеспечения инновационного проекта.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Выявление  индивидуальных мотивов профессионального поведения педагога.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Исследование мотивационного комплекса педагогических работников.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Проведение учебно-методических семинаров-практикумов, круглых столов.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id="{6EE8D964-1A98-4086-BB25-C1BB79E7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65212"/>
            <a:ext cx="7632848" cy="4308004"/>
          </a:xfrm>
        </p:spPr>
        <p:txBody>
          <a:bodyPr/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промежуточного контроля, экспертиза проведения отдельных мероприятий проекта. Коррекция, регулирование направления деятельности.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«Профессиональная мотивация как фактор успешности педагога», анкетирование педагогических работников, методический семинар «Основные требования ФГОС и современное преподавание»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профессиональных затруднений (перекрестный методический аудит).</a:t>
            </a:r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ДТ2\Desktop\ролик. презентаця\открытые знятия\C0GtEXAEkrw.jpg">
            <a:extLst>
              <a:ext uri="{FF2B5EF4-FFF2-40B4-BE49-F238E27FC236}">
                <a16:creationId xmlns:a16="http://schemas.microsoft.com/office/drawing/2014/main" id="{A4468537-971E-49D1-9FAC-05BC1E57AC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8286" y="2527936"/>
            <a:ext cx="1391182" cy="1874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 descr="C:\Users\ДДТ2\Desktop\ролик. презентаця\открытые знятия\cJBFsQfuu3g.jpg">
            <a:extLst>
              <a:ext uri="{FF2B5EF4-FFF2-40B4-BE49-F238E27FC236}">
                <a16:creationId xmlns:a16="http://schemas.microsoft.com/office/drawing/2014/main" id="{10A7B6FB-EFCA-4876-ACDB-07EB79E4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8630"/>
            <a:ext cx="1694693" cy="169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ДДТ2\Desktop\ролик. презентаця\открытые знятия\i4cW-IWq_bQ.jpg">
            <a:extLst>
              <a:ext uri="{FF2B5EF4-FFF2-40B4-BE49-F238E27FC236}">
                <a16:creationId xmlns:a16="http://schemas.microsoft.com/office/drawing/2014/main" id="{AA5D79D5-9BCE-4076-9309-A9CD63FE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85" y="4660056"/>
            <a:ext cx="1943100" cy="1457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ДДТ2\Desktop\ролик. презентаця\открытые знятия\txnMWKOCYFw.jpg">
            <a:extLst>
              <a:ext uri="{FF2B5EF4-FFF2-40B4-BE49-F238E27FC236}">
                <a16:creationId xmlns:a16="http://schemas.microsoft.com/office/drawing/2014/main" id="{E77E0E7F-8019-4B45-91C2-9C55E309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18" y="2527936"/>
            <a:ext cx="1336041" cy="180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>
            <a:extLst>
              <a:ext uri="{FF2B5EF4-FFF2-40B4-BE49-F238E27FC236}">
                <a16:creationId xmlns:a16="http://schemas.microsoft.com/office/drawing/2014/main" id="{880ADCD3-0D4A-49A5-AF82-866A3DA1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27" y="627465"/>
            <a:ext cx="1618061" cy="1618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>
            <a:extLst>
              <a:ext uri="{FF2B5EF4-FFF2-40B4-BE49-F238E27FC236}">
                <a16:creationId xmlns:a16="http://schemas.microsoft.com/office/drawing/2014/main" id="{CF214436-1EF3-4555-AA21-B84B70AB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85963"/>
            <a:ext cx="1421650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>
            <a:extLst>
              <a:ext uri="{FF2B5EF4-FFF2-40B4-BE49-F238E27FC236}">
                <a16:creationId xmlns:a16="http://schemas.microsoft.com/office/drawing/2014/main" id="{F2EC5F13-EF0E-4854-BDBB-3C883227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33" y="2494375"/>
            <a:ext cx="1421651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A0A73-915E-49C3-9657-6C90A9ABC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457" y="4573637"/>
            <a:ext cx="1154621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2" name="Picture 2">
            <a:extLst>
              <a:ext uri="{FF2B5EF4-FFF2-40B4-BE49-F238E27FC236}">
                <a16:creationId xmlns:a16="http://schemas.microsoft.com/office/drawing/2014/main" id="{CA3F7E6B-6AC7-4AE5-9A8D-5DEE14EA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91" y="4573637"/>
            <a:ext cx="1200150" cy="1618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1AB0BF2D-3FC4-4491-B03E-13596C1B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1204261"/>
            <a:ext cx="6798734" cy="1303867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Рефлексивно-обобщающий этап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870B9C34-F066-472E-94F4-145E79A9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0135"/>
            <a:ext cx="7632848" cy="344499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методических разработок по развитию компетентности педагогов</a:t>
            </a:r>
          </a:p>
          <a:p>
            <a:pPr algn="just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обработка полученных данных, соотнесение результатов с поставленными целями и задачами. </a:t>
            </a:r>
          </a:p>
          <a:p>
            <a:pPr algn="just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распространению инновационного опыта работы (мастер-классы, круглые столы, публичные презентации отчетов).</a:t>
            </a:r>
          </a:p>
        </p:txBody>
      </p:sp>
      <p:pic>
        <p:nvPicPr>
          <p:cNvPr id="57346" name="Picture 2" descr="Цукерберг представил новые эмоции кнопки Like в Facebook | Новости Украины  | InfoResist">
            <a:extLst>
              <a:ext uri="{FF2B5EF4-FFF2-40B4-BE49-F238E27FC236}">
                <a16:creationId xmlns:a16="http://schemas.microsoft.com/office/drawing/2014/main" id="{BE155083-84EB-44C9-9536-0D4CE41DB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6" b="26302"/>
          <a:stretch/>
        </p:blipFill>
        <p:spPr bwMode="auto">
          <a:xfrm>
            <a:off x="2555776" y="620688"/>
            <a:ext cx="4176464" cy="987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ДТ2\Desktop\Фото\IMG_7861.jpg">
            <a:extLst>
              <a:ext uri="{FF2B5EF4-FFF2-40B4-BE49-F238E27FC236}">
                <a16:creationId xmlns:a16="http://schemas.microsoft.com/office/drawing/2014/main" id="{80374286-6632-43BA-B5BD-683678385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692150"/>
            <a:ext cx="3457575" cy="237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C:\Users\ДДТ2\Desktop\Фото\KPEpZpaL35s.jpg">
            <a:extLst>
              <a:ext uri="{FF2B5EF4-FFF2-40B4-BE49-F238E27FC236}">
                <a16:creationId xmlns:a16="http://schemas.microsoft.com/office/drawing/2014/main" id="{66AE93ED-077A-4C37-90E6-FB5647BE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417887" cy="2563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ДДТ2\Desktop\ролик. презентаця\открытые знятия\зож\XAjmNyYMoWI.jpg">
            <a:extLst>
              <a:ext uri="{FF2B5EF4-FFF2-40B4-BE49-F238E27FC236}">
                <a16:creationId xmlns:a16="http://schemas.microsoft.com/office/drawing/2014/main" id="{7EBF2913-9F63-48F7-BA07-37A7D5E8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3408363" cy="255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ДДТ2\Desktop\ролик. презентаця\открытые знятия\зож\YPiB721sZUA.jpg">
            <a:extLst>
              <a:ext uri="{FF2B5EF4-FFF2-40B4-BE49-F238E27FC236}">
                <a16:creationId xmlns:a16="http://schemas.microsoft.com/office/drawing/2014/main" id="{0ED2875C-CA48-4550-BF85-C68C4692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92150"/>
            <a:ext cx="3313113" cy="248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437DF2FB-57BE-48DB-B0AB-3C7ACAF7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95" y="908720"/>
            <a:ext cx="5418601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продукты реализации проекта</a:t>
            </a: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6F3499CB-A707-4BD7-B7C5-F42D81CE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90135"/>
            <a:ext cx="7704855" cy="36751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методической сети повышения квалификации педагогических работников.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деятельности элементов профессиональных сообществ (метапредметных студий, мастерских современных технологий, профессиональных команд).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методических разработок по использованию современных технологий.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буклеты по использованию современных технологий.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dirty="0"/>
          </a:p>
        </p:txBody>
      </p:sp>
      <p:pic>
        <p:nvPicPr>
          <p:cNvPr id="59394" name="Picture 2" descr="Копилка знаний">
            <a:extLst>
              <a:ext uri="{FF2B5EF4-FFF2-40B4-BE49-F238E27FC236}">
                <a16:creationId xmlns:a16="http://schemas.microsoft.com/office/drawing/2014/main" id="{27C343E9-253F-4AFB-86F5-8A7672FB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96" y="519771"/>
            <a:ext cx="1440160" cy="17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28B2348D-A3C2-41FB-B13E-2282D03D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002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эффекты от реализации проекта на уровне организаций исполнителей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1BA7DFD3-20D3-4BF6-811F-1D5C120D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2576512"/>
            <a:ext cx="7416824" cy="2724696"/>
          </a:xfrm>
        </p:spPr>
        <p:txBody>
          <a:bodyPr/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педагогов дополнительного образования, развивших свои профессиональные компетенции в процессе реализации проекта.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педагогов  дополнительного образования к нововведениям.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рейтинга организацией – исполнителей.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19553-5134-4D8B-9561-95F21BF1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7" y="320462"/>
            <a:ext cx="4585494" cy="44544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800" dirty="0"/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МОУ ДО ЦВР «Приоритет»</a:t>
            </a:r>
          </a:p>
        </p:txBody>
      </p:sp>
      <p:pic>
        <p:nvPicPr>
          <p:cNvPr id="3075" name="Picture 2" descr="C:\Users\ДДТ2\Desktop\xktUs_UKngc.jpg">
            <a:extLst>
              <a:ext uri="{FF2B5EF4-FFF2-40B4-BE49-F238E27FC236}">
                <a16:creationId xmlns:a16="http://schemas.microsoft.com/office/drawing/2014/main" id="{18C4BF32-7DDE-4ED8-B40E-BDB449EE0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21" y="979702"/>
            <a:ext cx="1770611" cy="1330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3" descr="C:\Users\ДДТ2\Desktop\WY-9x7rslLk.jpg">
            <a:extLst>
              <a:ext uri="{FF2B5EF4-FFF2-40B4-BE49-F238E27FC236}">
                <a16:creationId xmlns:a16="http://schemas.microsoft.com/office/drawing/2014/main" id="{E3A10F50-6D0E-479A-9CD4-7767D432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01625"/>
            <a:ext cx="1920875" cy="143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C:\Users\ДДТ2\Desktop\TOByzmjqq8M.jpg">
            <a:extLst>
              <a:ext uri="{FF2B5EF4-FFF2-40B4-BE49-F238E27FC236}">
                <a16:creationId xmlns:a16="http://schemas.microsoft.com/office/drawing/2014/main" id="{815E7C31-6100-46DE-8579-EC0AD527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23" y="4686449"/>
            <a:ext cx="1944688" cy="145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C:\Users\ДДТ2\Desktop\ntsqCLE3ooo.jpg">
            <a:extLst>
              <a:ext uri="{FF2B5EF4-FFF2-40B4-BE49-F238E27FC236}">
                <a16:creationId xmlns:a16="http://schemas.microsoft.com/office/drawing/2014/main" id="{54BBCD36-A9EF-42AC-A638-FF5F1C171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67" y="1102494"/>
            <a:ext cx="2127250" cy="119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C:\Users\ДДТ2\Desktop\DA49uuLRcE4.jpg">
            <a:extLst>
              <a:ext uri="{FF2B5EF4-FFF2-40B4-BE49-F238E27FC236}">
                <a16:creationId xmlns:a16="http://schemas.microsoft.com/office/drawing/2014/main" id="{93570AB5-CF99-4723-BAD2-825070DC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7" y="2459806"/>
            <a:ext cx="1481137" cy="197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C:\Users\ДДТ2\Desktop\y1CJXdbAeUg.jpg">
            <a:extLst>
              <a:ext uri="{FF2B5EF4-FFF2-40B4-BE49-F238E27FC236}">
                <a16:creationId xmlns:a16="http://schemas.microsoft.com/office/drawing/2014/main" id="{8977CEEA-56D0-4579-9C5B-E7C283BA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92" y="2589981"/>
            <a:ext cx="1382712" cy="184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C:\Users\ДДТ2\Desktop\_XgPa2jJVxs.jpg">
            <a:extLst>
              <a:ext uri="{FF2B5EF4-FFF2-40B4-BE49-F238E27FC236}">
                <a16:creationId xmlns:a16="http://schemas.microsoft.com/office/drawing/2014/main" id="{91ACF95C-2DF8-44CE-9929-C1E69236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55" y="2718568"/>
            <a:ext cx="1944687" cy="145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C:\Users\ДДТ2\Desktop\uTa7QxfABYI.jpg">
            <a:extLst>
              <a:ext uri="{FF2B5EF4-FFF2-40B4-BE49-F238E27FC236}">
                <a16:creationId xmlns:a16="http://schemas.microsoft.com/office/drawing/2014/main" id="{206F236C-2808-4CDA-8421-12751A16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" y="4648448"/>
            <a:ext cx="1992312" cy="149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C:\Users\ДДТ2\Desktop\BGTViB8T9sM.jpg">
            <a:extLst>
              <a:ext uri="{FF2B5EF4-FFF2-40B4-BE49-F238E27FC236}">
                <a16:creationId xmlns:a16="http://schemas.microsoft.com/office/drawing/2014/main" id="{4A86B15D-6408-4ACF-8D99-9E0F33FB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42" y="4664323"/>
            <a:ext cx="1968500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>
            <a:extLst>
              <a:ext uri="{FF2B5EF4-FFF2-40B4-BE49-F238E27FC236}">
                <a16:creationId xmlns:a16="http://schemas.microsoft.com/office/drawing/2014/main" id="{54680E9F-BB92-49DC-9152-9BD34C98E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208763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8370" name="Picture 2" descr="Дилерам: Тепло-Трейд">
            <a:extLst>
              <a:ext uri="{FF2B5EF4-FFF2-40B4-BE49-F238E27FC236}">
                <a16:creationId xmlns:a16="http://schemas.microsoft.com/office/drawing/2014/main" id="{85567DF0-FF39-4F56-93A9-0DE4D934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420888"/>
            <a:ext cx="3960440" cy="37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457D8391-F297-4673-A179-588E9C9C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8446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ДО «Дом творчества Красноперекопского района»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" descr="C:\Users\ДДТ2\Desktop\Фото\zGaAskVxdSo.jpg">
            <a:extLst>
              <a:ext uri="{FF2B5EF4-FFF2-40B4-BE49-F238E27FC236}">
                <a16:creationId xmlns:a16="http://schemas.microsoft.com/office/drawing/2014/main" id="{FCCEA10D-1BCE-48F7-BDD5-BDB4DBB627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078830"/>
            <a:ext cx="1829996" cy="1215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3" descr="C:\Users\ДДТ2\Desktop\Фото\IMG_7382.jpg">
            <a:extLst>
              <a:ext uri="{FF2B5EF4-FFF2-40B4-BE49-F238E27FC236}">
                <a16:creationId xmlns:a16="http://schemas.microsoft.com/office/drawing/2014/main" id="{1F8D5C6D-66F7-4547-8942-960C6AD2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72" y="1058301"/>
            <a:ext cx="1782018" cy="1188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ДДТ2\Desktop\Фото\1pGgT-6Ro3M.jpg">
            <a:extLst>
              <a:ext uri="{FF2B5EF4-FFF2-40B4-BE49-F238E27FC236}">
                <a16:creationId xmlns:a16="http://schemas.microsoft.com/office/drawing/2014/main" id="{48EEE95C-3933-4D83-919E-5A2C4F19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45276"/>
            <a:ext cx="1903909" cy="142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C:\Users\ДДТ2\Desktop\Фото\IMG_4015.jpg">
            <a:extLst>
              <a:ext uri="{FF2B5EF4-FFF2-40B4-BE49-F238E27FC236}">
                <a16:creationId xmlns:a16="http://schemas.microsoft.com/office/drawing/2014/main" id="{24240F2A-3875-4FEA-8710-4622E6CB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07" y="2550467"/>
            <a:ext cx="2571750" cy="144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C:\Users\ДДТ2\Desktop\Фото\IMG_9184.jpg">
            <a:extLst>
              <a:ext uri="{FF2B5EF4-FFF2-40B4-BE49-F238E27FC236}">
                <a16:creationId xmlns:a16="http://schemas.microsoft.com/office/drawing/2014/main" id="{1E256D6C-CCE6-4D6D-B7F6-6638BE4D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18" y="2545276"/>
            <a:ext cx="2098675" cy="139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C:\Users\ДДТ2\Desktop\Фото\IMG_3686.jpg">
            <a:extLst>
              <a:ext uri="{FF2B5EF4-FFF2-40B4-BE49-F238E27FC236}">
                <a16:creationId xmlns:a16="http://schemas.microsoft.com/office/drawing/2014/main" id="{3AF2C17E-B2DB-40F5-B0A0-D15914F0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1" y="1084263"/>
            <a:ext cx="2066925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C:\Users\ДДТ2\Desktop\Фото\IMG_4089.jpg">
            <a:extLst>
              <a:ext uri="{FF2B5EF4-FFF2-40B4-BE49-F238E27FC236}">
                <a16:creationId xmlns:a16="http://schemas.microsoft.com/office/drawing/2014/main" id="{BF1D2E13-731E-406A-A1B4-A96A2E54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75" y="4445942"/>
            <a:ext cx="2370614" cy="1581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C:\Users\ДДТ2\Desktop\Фото\h--x7s7SMwA.jpg">
            <a:extLst>
              <a:ext uri="{FF2B5EF4-FFF2-40B4-BE49-F238E27FC236}">
                <a16:creationId xmlns:a16="http://schemas.microsoft.com/office/drawing/2014/main" id="{4E62E02E-4791-4A84-91BF-097866B5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36" y="4453210"/>
            <a:ext cx="2297113" cy="1525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C:\Users\ДДТ2\Desktop\Фото\-Y2Cc5qKAQs.jpg">
            <a:extLst>
              <a:ext uri="{FF2B5EF4-FFF2-40B4-BE49-F238E27FC236}">
                <a16:creationId xmlns:a16="http://schemas.microsoft.com/office/drawing/2014/main" id="{53FB8AB8-ECFB-4568-A807-C412E7D2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46" y="4461445"/>
            <a:ext cx="2140480" cy="142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32ADD97-339A-430C-B704-25F2D7A1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 обусловлена следующими нормативно-правовыми актами федерального уровня: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DB955D8-653F-4F2D-BAB6-0C45421C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9688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Постановлением  Правительства РФ от 26.12.2017 г. N 1642 «Об утверждении государственной программы Российской Федерации «Развитие образования» на 2018-2020 годы»;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Распоряжением Правительства от 4 сентября 2014 г. № 1726-р «Об утверждении Концепции развития дополнительного образования»;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Распоряжением Правительства РФ от 08.12.2011 N 2227-р «Об утверждении Стратегии инновационного развития Российской Федерации на период до 2020 года»;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Приказом Министерства труда  Российской Федерации № 298н от 05.05.2018 года: Об утверждении профессионального стандарта «Педагог дополнительного образования детей и взрослых»;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Федеральными государственными образовательными стандартами  второго поколения (утв. Приказами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Российской Федерации от 17.10 2013 года № 1155, от 06.10.2009 года № 373, от 17.12.2010 года № 1897, от 17.05.2012 года № 413).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>
            <a:extLst>
              <a:ext uri="{FF2B5EF4-FFF2-40B4-BE49-F238E27FC236}">
                <a16:creationId xmlns:a16="http://schemas.microsoft.com/office/drawing/2014/main" id="{D86598A9-4EA9-4F63-A41C-635ACF105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92896"/>
            <a:ext cx="7920880" cy="3384376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 проекта: 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внедрение в практику модели методической сети, как фактора личностно-профессионального развития педагога дополнительного образования и создание условий для формирования педагогического мастерства.</a:t>
            </a:r>
          </a:p>
          <a:p>
            <a:pPr algn="just" eaLnBrk="1" hangingPunct="1"/>
            <a:endParaRPr lang="ru-RU" altLang="ru-RU" dirty="0"/>
          </a:p>
        </p:txBody>
      </p:sp>
      <p:pic>
        <p:nvPicPr>
          <p:cNvPr id="38914" name="Picture 2" descr="Как ставить цели – еще одна методика | Блог 4brain">
            <a:extLst>
              <a:ext uri="{FF2B5EF4-FFF2-40B4-BE49-F238E27FC236}">
                <a16:creationId xmlns:a16="http://schemas.microsoft.com/office/drawing/2014/main" id="{85CC1813-A8B2-47E3-A772-05418811C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096344" cy="1527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FA77A7E7-878D-4E03-B0C8-C6D42E87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29" y="908720"/>
            <a:ext cx="6798734" cy="497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978588E-CBAE-4F64-8BC1-713295E22BF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0185241"/>
              </p:ext>
            </p:extLst>
          </p:nvPr>
        </p:nvGraphicFramePr>
        <p:xfrm>
          <a:off x="1263374" y="1590703"/>
          <a:ext cx="6696744" cy="40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80DD80-344E-47B0-B584-ADABCD80733A}"/>
              </a:ext>
            </a:extLst>
          </p:cNvPr>
          <p:cNvSpPr txBox="1"/>
          <p:nvPr/>
        </p:nvSpPr>
        <p:spPr>
          <a:xfrm>
            <a:off x="2411760" y="5751405"/>
            <a:ext cx="4576762" cy="3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Срок реализации проекта – 1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1F8D8B34-DD58-47E6-9412-DBD9D01D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36912"/>
            <a:ext cx="6798734" cy="497439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4BA195E-4C11-4500-8AFC-28088F41EF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6836301"/>
              </p:ext>
            </p:extLst>
          </p:nvPr>
        </p:nvGraphicFramePr>
        <p:xfrm>
          <a:off x="683568" y="2492896"/>
          <a:ext cx="78488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 descr="Карьерный рост или как добиться колоссальных высот: 16 советов">
            <a:extLst>
              <a:ext uri="{FF2B5EF4-FFF2-40B4-BE49-F238E27FC236}">
                <a16:creationId xmlns:a16="http://schemas.microsoft.com/office/drawing/2014/main" id="{7924B88B-A4BF-4BC1-BF4E-90579505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2787820" cy="1184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53AA9FB0-3BD8-4902-9325-D689CC73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6864" cy="64145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развития профессиональной компетенции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49DCBE7-A6F3-4EDC-A604-30B4D45F16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5803630"/>
              </p:ext>
            </p:extLst>
          </p:nvPr>
        </p:nvGraphicFramePr>
        <p:xfrm>
          <a:off x="467544" y="2276872"/>
          <a:ext cx="79928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 descr="ᐈ Учитель вектор, векторные картинки учитель картинка | скачать на  Depositphotos®">
            <a:extLst>
              <a:ext uri="{FF2B5EF4-FFF2-40B4-BE49-F238E27FC236}">
                <a16:creationId xmlns:a16="http://schemas.microsoft.com/office/drawing/2014/main" id="{D2767C47-DA08-454D-AB98-2DCAFA15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67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15" y="3126135"/>
            <a:ext cx="2247081" cy="22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D77DF743-8C3D-49DF-9C2C-834554F3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50" y="763014"/>
            <a:ext cx="6798734" cy="569447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команды</a:t>
            </a:r>
            <a:endParaRPr lang="ru-RU" altLang="ru-RU" sz="5400" dirty="0"/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5E62EB9A-27F6-4DB6-A72F-D5D42B938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2924944"/>
            <a:ext cx="5627382" cy="198558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Округлина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Екатерина Сергеевна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Михнюк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Ася Александровна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Монахова Татьяна Дмитриевна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Заварзина Наталья Станиславовна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DE54C-78A7-4076-980F-67D6D81EFC2E}"/>
              </a:ext>
            </a:extLst>
          </p:cNvPr>
          <p:cNvSpPr txBox="1"/>
          <p:nvPr/>
        </p:nvSpPr>
        <p:spPr>
          <a:xfrm>
            <a:off x="2127078" y="1498551"/>
            <a:ext cx="457676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«Музейная педагогика»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67191-9CE5-424E-AD66-0786112B8386}"/>
              </a:ext>
            </a:extLst>
          </p:cNvPr>
          <p:cNvSpPr txBox="1"/>
          <p:nvPr/>
        </p:nvSpPr>
        <p:spPr>
          <a:xfrm>
            <a:off x="980736" y="5680924"/>
            <a:ext cx="7863864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заседания           		круглый стол                   «Музею быть»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DE3FC2-D438-4070-9ACB-1C37AAD4B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23" y="2109721"/>
            <a:ext cx="1317588" cy="878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6C7284-A8B6-4BE6-AAAA-9CFA05AF6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01" y="1832420"/>
            <a:ext cx="1921687" cy="128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7E6CC0-0AAF-426D-B846-A3CECB249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88" y="2661923"/>
            <a:ext cx="1587452" cy="1058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777185-7157-4BFA-BFA0-DD2A803F6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00" y="3058712"/>
            <a:ext cx="1587452" cy="1058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26441-E788-4B21-9A95-2D079066F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54979"/>
            <a:ext cx="1321324" cy="87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388CA63-6724-4209-ADEE-DBF7E71CF51F}"/>
              </a:ext>
            </a:extLst>
          </p:cNvPr>
          <p:cNvSpPr/>
          <p:nvPr/>
        </p:nvSpPr>
        <p:spPr>
          <a:xfrm>
            <a:off x="2692217" y="5841837"/>
            <a:ext cx="880807" cy="195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9D62BD0E-454C-42C1-9C51-23AC3C7F2C59}"/>
              </a:ext>
            </a:extLst>
          </p:cNvPr>
          <p:cNvSpPr/>
          <p:nvPr/>
        </p:nvSpPr>
        <p:spPr>
          <a:xfrm>
            <a:off x="5563887" y="5840370"/>
            <a:ext cx="880807" cy="195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C3981424-3DED-4C33-AFDD-EC51F575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02" y="3968964"/>
            <a:ext cx="1317588" cy="1756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>
            <a:extLst>
              <a:ext uri="{FF2B5EF4-FFF2-40B4-BE49-F238E27FC236}">
                <a16:creationId xmlns:a16="http://schemas.microsoft.com/office/drawing/2014/main" id="{31CC57E1-A13B-4F02-8311-9425FD56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55235"/>
            <a:ext cx="1854093" cy="139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>
            <a:extLst>
              <a:ext uri="{FF2B5EF4-FFF2-40B4-BE49-F238E27FC236}">
                <a16:creationId xmlns:a16="http://schemas.microsoft.com/office/drawing/2014/main" id="{7AACA069-280C-4E24-86A1-B75A36DD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31" y="4766356"/>
            <a:ext cx="1343869" cy="100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567</TotalTime>
  <Words>726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Натуральные материалы</vt:lpstr>
      <vt:lpstr>Муниципальная инновационная площадка    «Создание условий для профессионального роста педагога в учреждениях дополнительного образования»</vt:lpstr>
      <vt:lpstr> МОУ ДО ЦВР «Приоритет»</vt:lpstr>
      <vt:lpstr>МОУ ДО «Дом творчества Красноперекопского района» </vt:lpstr>
      <vt:lpstr>Актуальность выбранной темы обусловлена следующими нормативно-правовыми актами федерального уровня:</vt:lpstr>
      <vt:lpstr>Презентация PowerPoint</vt:lpstr>
      <vt:lpstr>Задачи проекта</vt:lpstr>
      <vt:lpstr>Профессиональный рост</vt:lpstr>
      <vt:lpstr>Путь развития профессиональной компетенции</vt:lpstr>
      <vt:lpstr>Профессиональные команды</vt:lpstr>
      <vt:lpstr>Мастерская современных технологий  «ИКТ – компетентность педагога в современном образовании» </vt:lpstr>
      <vt:lpstr>Педагогические студии</vt:lpstr>
      <vt:lpstr>Социально-педагогическая направленность – волонтерская деятельность  «Педагогическая  дискуссия»  </vt:lpstr>
      <vt:lpstr>Этапы инновационного процесса</vt:lpstr>
      <vt:lpstr>Презентация PowerPoint</vt:lpstr>
      <vt:lpstr>Презентация PowerPoint</vt:lpstr>
      <vt:lpstr>Рефлексивно-обобщающий этап</vt:lpstr>
      <vt:lpstr>Презентация PowerPoint</vt:lpstr>
      <vt:lpstr>Ожидаемые продукты реализации проекта</vt:lpstr>
      <vt:lpstr>Ожидаемые эффекты от реализации проекта на уровне организаций исполнителей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Приоритет ЦВР</cp:lastModifiedBy>
  <cp:revision>48</cp:revision>
  <dcterms:created xsi:type="dcterms:W3CDTF">2020-06-19T16:28:14Z</dcterms:created>
  <dcterms:modified xsi:type="dcterms:W3CDTF">2020-10-13T09:27:18Z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1827253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